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bc40784371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4b5aa789a44276"/>
  </p:sldMasterIdLst>
  <p:sldIdLst>
    <p:sldId xmlns:r="http://schemas.openxmlformats.org/officeDocument/2006/relationships" id="256" r:id="Rbb4d156399ea40da"/>
    <p:sldId xmlns:r="http://schemas.openxmlformats.org/officeDocument/2006/relationships" id="257" r:id="R87fbe7a33ae54cc4"/>
    <p:sldId xmlns:r="http://schemas.openxmlformats.org/officeDocument/2006/relationships" id="258" r:id="Rc8d2f9f1a2e24ad4"/>
    <p:sldId xmlns:r="http://schemas.openxmlformats.org/officeDocument/2006/relationships" id="259" r:id="R9f719f75b7204f14"/>
    <p:sldId xmlns:r="http://schemas.openxmlformats.org/officeDocument/2006/relationships" id="260" r:id="Rc1ae7a719988476b"/>
    <p:sldId xmlns:r="http://schemas.openxmlformats.org/officeDocument/2006/relationships" id="261" r:id="R0e728647349f4c99"/>
    <p:sldId xmlns:r="http://schemas.openxmlformats.org/officeDocument/2006/relationships" id="262" r:id="R62bcc4e01973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b5aa789a44276" /><Relationship Type="http://schemas.openxmlformats.org/officeDocument/2006/relationships/slide" Target="/ppt/slides/slide1.xml" Id="Rbb4d156399ea40da" /><Relationship Type="http://schemas.openxmlformats.org/officeDocument/2006/relationships/slide" Target="/ppt/slides/slide2.xml" Id="R87fbe7a33ae54cc4" /><Relationship Type="http://schemas.openxmlformats.org/officeDocument/2006/relationships/slide" Target="/ppt/slides/slide3.xml" Id="Rc8d2f9f1a2e24ad4" /><Relationship Type="http://schemas.openxmlformats.org/officeDocument/2006/relationships/slide" Target="/ppt/slides/slide4.xml" Id="R9f719f75b7204f14" /><Relationship Type="http://schemas.openxmlformats.org/officeDocument/2006/relationships/slide" Target="/ppt/slides/slide5.xml" Id="Rc1ae7a719988476b" /><Relationship Type="http://schemas.openxmlformats.org/officeDocument/2006/relationships/slide" Target="/ppt/slides/slide6.xml" Id="R0e728647349f4c99" /><Relationship Type="http://schemas.openxmlformats.org/officeDocument/2006/relationships/slide" Target="/ppt/slides/slide7.xml" Id="R62bcc4e01973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9bf219d78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6fe20173248b8" /><Relationship Type="http://schemas.openxmlformats.org/officeDocument/2006/relationships/theme" Target="/ppt/slideMasters/theme/theme1.xml" Id="Rc88d94ba9258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86fe201732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9bde13301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948ba41ba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e5ad50cf9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af745a72a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648b5922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97c87b9a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2d2ec66ab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