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d7fcb52e4346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928c6fb3a14ffc"/>
  </p:sldMasterIdLst>
  <p:sldIdLst>
    <p:sldId xmlns:r="http://schemas.openxmlformats.org/officeDocument/2006/relationships" id="256" r:id="Rdf3fd41741a242e2"/>
    <p:sldId xmlns:r="http://schemas.openxmlformats.org/officeDocument/2006/relationships" id="257" r:id="R5fd41d023b6e477b"/>
    <p:sldId xmlns:r="http://schemas.openxmlformats.org/officeDocument/2006/relationships" id="258" r:id="Rcfd873bdbaab49a1"/>
    <p:sldId xmlns:r="http://schemas.openxmlformats.org/officeDocument/2006/relationships" id="259" r:id="R9dda2ae688c14920"/>
    <p:sldId xmlns:r="http://schemas.openxmlformats.org/officeDocument/2006/relationships" id="260" r:id="R521c93c304234621"/>
    <p:sldId xmlns:r="http://schemas.openxmlformats.org/officeDocument/2006/relationships" id="261" r:id="Rf8a10e1f0b724d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28c6fb3a14ffc" /><Relationship Type="http://schemas.openxmlformats.org/officeDocument/2006/relationships/slide" Target="/ppt/slides/slide1.xml" Id="Rdf3fd41741a242e2" /><Relationship Type="http://schemas.openxmlformats.org/officeDocument/2006/relationships/slide" Target="/ppt/slides/slide2.xml" Id="R5fd41d023b6e477b" /><Relationship Type="http://schemas.openxmlformats.org/officeDocument/2006/relationships/slide" Target="/ppt/slides/slide3.xml" Id="Rcfd873bdbaab49a1" /><Relationship Type="http://schemas.openxmlformats.org/officeDocument/2006/relationships/slide" Target="/ppt/slides/slide4.xml" Id="R9dda2ae688c14920" /><Relationship Type="http://schemas.openxmlformats.org/officeDocument/2006/relationships/slide" Target="/ppt/slides/slide5.xml" Id="R521c93c304234621" /><Relationship Type="http://schemas.openxmlformats.org/officeDocument/2006/relationships/slide" Target="/ppt/slides/slide6.xml" Id="Rf8a10e1f0b724d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f8d35d8c1043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1d4d01bd542f4" /><Relationship Type="http://schemas.openxmlformats.org/officeDocument/2006/relationships/theme" Target="/ppt/slideMasters/theme/theme1.xml" Id="Rd8e4a0c928c341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c1d4d01bd542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b16196dc34b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0c3934a3e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81c9eee4443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4ac2fb4ea4d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64dacf33247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4806726e49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NEXT 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NEXT MARK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−96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NEXT MARK AS</a:t>
            </a:r>
          </a:p>
        </p:txBody>
      </p:sp>
    </p:spTree>
  </p:cSld>
  <p:clrMapOvr>
    <a:masterClrMapping xmlns:a="http://schemas.openxmlformats.org/drawingml/2006/main"/>
  </p:clrMapOvr>
</p:sld>
</file>