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c9263195c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1a46073c34c1b"/>
  </p:sldMasterIdLst>
  <p:sldIdLst>
    <p:sldId xmlns:r="http://schemas.openxmlformats.org/officeDocument/2006/relationships" id="256" r:id="Re73f48770cf4409f"/>
    <p:sldId xmlns:r="http://schemas.openxmlformats.org/officeDocument/2006/relationships" id="257" r:id="Recf4163125ef4674"/>
    <p:sldId xmlns:r="http://schemas.openxmlformats.org/officeDocument/2006/relationships" id="258" r:id="Rc3fbcae68a5e4435"/>
    <p:sldId xmlns:r="http://schemas.openxmlformats.org/officeDocument/2006/relationships" id="259" r:id="Re6beab96f0054a31"/>
    <p:sldId xmlns:r="http://schemas.openxmlformats.org/officeDocument/2006/relationships" id="260" r:id="R1034a88a635e426f"/>
    <p:sldId xmlns:r="http://schemas.openxmlformats.org/officeDocument/2006/relationships" id="261" r:id="R4ea84cb2b0d54f1b"/>
    <p:sldId xmlns:r="http://schemas.openxmlformats.org/officeDocument/2006/relationships" id="262" r:id="R52994b5cb81548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1a46073c34c1b" /><Relationship Type="http://schemas.openxmlformats.org/officeDocument/2006/relationships/slide" Target="/ppt/slides/slide1.xml" Id="Re73f48770cf4409f" /><Relationship Type="http://schemas.openxmlformats.org/officeDocument/2006/relationships/slide" Target="/ppt/slides/slide2.xml" Id="Recf4163125ef4674" /><Relationship Type="http://schemas.openxmlformats.org/officeDocument/2006/relationships/slide" Target="/ppt/slides/slide3.xml" Id="Rc3fbcae68a5e4435" /><Relationship Type="http://schemas.openxmlformats.org/officeDocument/2006/relationships/slide" Target="/ppt/slides/slide4.xml" Id="Re6beab96f0054a31" /><Relationship Type="http://schemas.openxmlformats.org/officeDocument/2006/relationships/slide" Target="/ppt/slides/slide5.xml" Id="R1034a88a635e426f" /><Relationship Type="http://schemas.openxmlformats.org/officeDocument/2006/relationships/slide" Target="/ppt/slides/slide6.xml" Id="R4ea84cb2b0d54f1b" /><Relationship Type="http://schemas.openxmlformats.org/officeDocument/2006/relationships/slide" Target="/ppt/slides/slide7.xml" Id="R52994b5cb81548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37440fffc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0e59f4cbb49b8" /><Relationship Type="http://schemas.openxmlformats.org/officeDocument/2006/relationships/theme" Target="/ppt/slideMasters/theme/theme1.xml" Id="Ra110347642a9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0e59f4cbb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03f78dff3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e434a5ebb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e5b639e23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3378d5134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d24597bb044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b54bb7e041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9b64688a5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