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3e0badadd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ebbbc97a0c4de2"/>
  </p:sldMasterIdLst>
  <p:sldIdLst>
    <p:sldId xmlns:r="http://schemas.openxmlformats.org/officeDocument/2006/relationships" id="256" r:id="R8b321f062edb4129"/>
    <p:sldId xmlns:r="http://schemas.openxmlformats.org/officeDocument/2006/relationships" id="257" r:id="R2fce1484f7134a86"/>
    <p:sldId xmlns:r="http://schemas.openxmlformats.org/officeDocument/2006/relationships" id="258" r:id="Re65e989c14fc465b"/>
    <p:sldId xmlns:r="http://schemas.openxmlformats.org/officeDocument/2006/relationships" id="259" r:id="Rfeae494602594037"/>
    <p:sldId xmlns:r="http://schemas.openxmlformats.org/officeDocument/2006/relationships" id="260" r:id="R62879b616e754f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ebbbc97a0c4de2" /><Relationship Type="http://schemas.openxmlformats.org/officeDocument/2006/relationships/slide" Target="/ppt/slides/slide1.xml" Id="R8b321f062edb4129" /><Relationship Type="http://schemas.openxmlformats.org/officeDocument/2006/relationships/slide" Target="/ppt/slides/slide2.xml" Id="R2fce1484f7134a86" /><Relationship Type="http://schemas.openxmlformats.org/officeDocument/2006/relationships/slide" Target="/ppt/slides/slide3.xml" Id="Re65e989c14fc465b" /><Relationship Type="http://schemas.openxmlformats.org/officeDocument/2006/relationships/slide" Target="/ppt/slides/slide4.xml" Id="Rfeae494602594037" /><Relationship Type="http://schemas.openxmlformats.org/officeDocument/2006/relationships/slide" Target="/ppt/slides/slide5.xml" Id="R62879b616e754f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f140363d347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6c36e323b4a68" /><Relationship Type="http://schemas.openxmlformats.org/officeDocument/2006/relationships/theme" Target="/ppt/slideMasters/theme/theme1.xml" Id="R8ade9a8c59aa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6c36e323b4a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66c56f22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e16e7e8c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aa9651b348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faa1bdb62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c7d3aafb541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