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c432d173c6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fc70117b84bf3"/>
  </p:sldMasterIdLst>
  <p:sldIdLst>
    <p:sldId xmlns:r="http://schemas.openxmlformats.org/officeDocument/2006/relationships" id="256" r:id="R3f523637c2cd4744"/>
    <p:sldId xmlns:r="http://schemas.openxmlformats.org/officeDocument/2006/relationships" id="257" r:id="Rfd8b4c61008b49a7"/>
    <p:sldId xmlns:r="http://schemas.openxmlformats.org/officeDocument/2006/relationships" id="258" r:id="R54feeab796cc4c44"/>
    <p:sldId xmlns:r="http://schemas.openxmlformats.org/officeDocument/2006/relationships" id="259" r:id="R3f7d175a60d44be9"/>
    <p:sldId xmlns:r="http://schemas.openxmlformats.org/officeDocument/2006/relationships" id="260" r:id="R70fef991c5324634"/>
    <p:sldId xmlns:r="http://schemas.openxmlformats.org/officeDocument/2006/relationships" id="261" r:id="R0eb41dad01b4493e"/>
    <p:sldId xmlns:r="http://schemas.openxmlformats.org/officeDocument/2006/relationships" id="262" r:id="R20fb8471aa3540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fc70117b84bf3" /><Relationship Type="http://schemas.openxmlformats.org/officeDocument/2006/relationships/slide" Target="/ppt/slides/slide1.xml" Id="R3f523637c2cd4744" /><Relationship Type="http://schemas.openxmlformats.org/officeDocument/2006/relationships/slide" Target="/ppt/slides/slide2.xml" Id="Rfd8b4c61008b49a7" /><Relationship Type="http://schemas.openxmlformats.org/officeDocument/2006/relationships/slide" Target="/ppt/slides/slide3.xml" Id="R54feeab796cc4c44" /><Relationship Type="http://schemas.openxmlformats.org/officeDocument/2006/relationships/slide" Target="/ppt/slides/slide4.xml" Id="R3f7d175a60d44be9" /><Relationship Type="http://schemas.openxmlformats.org/officeDocument/2006/relationships/slide" Target="/ppt/slides/slide5.xml" Id="R70fef991c5324634" /><Relationship Type="http://schemas.openxmlformats.org/officeDocument/2006/relationships/slide" Target="/ppt/slides/slide6.xml" Id="R0eb41dad01b4493e" /><Relationship Type="http://schemas.openxmlformats.org/officeDocument/2006/relationships/slide" Target="/ppt/slides/slide7.xml" Id="R20fb8471aa3540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3a7e6aff7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02a0c95784fa1" /><Relationship Type="http://schemas.openxmlformats.org/officeDocument/2006/relationships/theme" Target="/ppt/slideMasters/theme/theme1.xml" Id="R5feebaba4955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c02a0c9578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bfd77a5bb4e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1e8d976048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d7617b474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42c8371be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ffe9ad623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95dea98e3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27c880c3d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