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fc9693cfbe42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87eed055ee447a"/>
  </p:sldMasterIdLst>
  <p:sldIdLst>
    <p:sldId xmlns:r="http://schemas.openxmlformats.org/officeDocument/2006/relationships" id="256" r:id="R0a0c02433d4543db"/>
    <p:sldId xmlns:r="http://schemas.openxmlformats.org/officeDocument/2006/relationships" id="257" r:id="R2b622b1b55424cfe"/>
    <p:sldId xmlns:r="http://schemas.openxmlformats.org/officeDocument/2006/relationships" id="258" r:id="R7021fe700f524471"/>
    <p:sldId xmlns:r="http://schemas.openxmlformats.org/officeDocument/2006/relationships" id="259" r:id="Rfe38bb81cf6e4da0"/>
    <p:sldId xmlns:r="http://schemas.openxmlformats.org/officeDocument/2006/relationships" id="260" r:id="R4a84ca8c61444497"/>
    <p:sldId xmlns:r="http://schemas.openxmlformats.org/officeDocument/2006/relationships" id="261" r:id="R7e2df69706744c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7eed055ee447a" /><Relationship Type="http://schemas.openxmlformats.org/officeDocument/2006/relationships/slide" Target="/ppt/slides/slide1.xml" Id="R0a0c02433d4543db" /><Relationship Type="http://schemas.openxmlformats.org/officeDocument/2006/relationships/slide" Target="/ppt/slides/slide2.xml" Id="R2b622b1b55424cfe" /><Relationship Type="http://schemas.openxmlformats.org/officeDocument/2006/relationships/slide" Target="/ppt/slides/slide3.xml" Id="R7021fe700f524471" /><Relationship Type="http://schemas.openxmlformats.org/officeDocument/2006/relationships/slide" Target="/ppt/slides/slide4.xml" Id="Rfe38bb81cf6e4da0" /><Relationship Type="http://schemas.openxmlformats.org/officeDocument/2006/relationships/slide" Target="/ppt/slides/slide5.xml" Id="R4a84ca8c61444497" /><Relationship Type="http://schemas.openxmlformats.org/officeDocument/2006/relationships/slide" Target="/ppt/slides/slide6.xml" Id="R7e2df69706744c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6fb6ab46374c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9463889ef43e6" /><Relationship Type="http://schemas.openxmlformats.org/officeDocument/2006/relationships/theme" Target="/ppt/slideMasters/theme/theme1.xml" Id="R7c40a8f1589a45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09463889ef43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58be26d9f42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c307bc9e64e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e7e6169514a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8b3be54ef48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ed0a368c242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2a58d541840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KAFFEKOPP1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KAFFEKOPP1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