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3a975b900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2f05fd10f7478a"/>
  </p:sldMasterIdLst>
  <p:sldIdLst>
    <p:sldId xmlns:r="http://schemas.openxmlformats.org/officeDocument/2006/relationships" id="256" r:id="R094a4c2e9c884d29"/>
    <p:sldId xmlns:r="http://schemas.openxmlformats.org/officeDocument/2006/relationships" id="257" r:id="R21ed16d74da04419"/>
    <p:sldId xmlns:r="http://schemas.openxmlformats.org/officeDocument/2006/relationships" id="258" r:id="R7210c3e69a804921"/>
    <p:sldId xmlns:r="http://schemas.openxmlformats.org/officeDocument/2006/relationships" id="259" r:id="Rc71b47d4791f49a9"/>
    <p:sldId xmlns:r="http://schemas.openxmlformats.org/officeDocument/2006/relationships" id="260" r:id="R426285b5ce7b495e"/>
    <p:sldId xmlns:r="http://schemas.openxmlformats.org/officeDocument/2006/relationships" id="261" r:id="R5e205f8d5de84973"/>
    <p:sldId xmlns:r="http://schemas.openxmlformats.org/officeDocument/2006/relationships" id="262" r:id="R1e5e20da0057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f05fd10f7478a" /><Relationship Type="http://schemas.openxmlformats.org/officeDocument/2006/relationships/slide" Target="/ppt/slides/slide1.xml" Id="R094a4c2e9c884d29" /><Relationship Type="http://schemas.openxmlformats.org/officeDocument/2006/relationships/slide" Target="/ppt/slides/slide2.xml" Id="R21ed16d74da04419" /><Relationship Type="http://schemas.openxmlformats.org/officeDocument/2006/relationships/slide" Target="/ppt/slides/slide3.xml" Id="R7210c3e69a804921" /><Relationship Type="http://schemas.openxmlformats.org/officeDocument/2006/relationships/slide" Target="/ppt/slides/slide4.xml" Id="Rc71b47d4791f49a9" /><Relationship Type="http://schemas.openxmlformats.org/officeDocument/2006/relationships/slide" Target="/ppt/slides/slide5.xml" Id="R426285b5ce7b495e" /><Relationship Type="http://schemas.openxmlformats.org/officeDocument/2006/relationships/slide" Target="/ppt/slides/slide6.xml" Id="R5e205f8d5de84973" /><Relationship Type="http://schemas.openxmlformats.org/officeDocument/2006/relationships/slide" Target="/ppt/slides/slide7.xml" Id="R1e5e20da0057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143b3c4ca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8eae4b9cf4ea3" /><Relationship Type="http://schemas.openxmlformats.org/officeDocument/2006/relationships/theme" Target="/ppt/slideMasters/theme/theme1.xml" Id="R6406cfda765e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8eae4b9cf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4b6ea170a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5e3107344f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fce42e6a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e969647a2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83ecd890441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d3e633e54b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37ff4b4d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