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0f15f72d914d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7522939eec4960"/>
  </p:sldMasterIdLst>
  <p:sldIdLst>
    <p:sldId xmlns:r="http://schemas.openxmlformats.org/officeDocument/2006/relationships" id="256" r:id="Rc19df810f9ca4862"/>
    <p:sldId xmlns:r="http://schemas.openxmlformats.org/officeDocument/2006/relationships" id="257" r:id="R007bcebab7e746ce"/>
    <p:sldId xmlns:r="http://schemas.openxmlformats.org/officeDocument/2006/relationships" id="258" r:id="R102daa41ed644ab4"/>
    <p:sldId xmlns:r="http://schemas.openxmlformats.org/officeDocument/2006/relationships" id="259" r:id="Rde4139eac2994980"/>
    <p:sldId xmlns:r="http://schemas.openxmlformats.org/officeDocument/2006/relationships" id="260" r:id="Re4d42e8c487946cf"/>
    <p:sldId xmlns:r="http://schemas.openxmlformats.org/officeDocument/2006/relationships" id="261" r:id="R33acffb7c22442ca"/>
    <p:sldId xmlns:r="http://schemas.openxmlformats.org/officeDocument/2006/relationships" id="262" r:id="R9fc8d4e6a0e1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522939eec4960" /><Relationship Type="http://schemas.openxmlformats.org/officeDocument/2006/relationships/slide" Target="/ppt/slides/slide1.xml" Id="Rc19df810f9ca4862" /><Relationship Type="http://schemas.openxmlformats.org/officeDocument/2006/relationships/slide" Target="/ppt/slides/slide2.xml" Id="R007bcebab7e746ce" /><Relationship Type="http://schemas.openxmlformats.org/officeDocument/2006/relationships/slide" Target="/ppt/slides/slide3.xml" Id="R102daa41ed644ab4" /><Relationship Type="http://schemas.openxmlformats.org/officeDocument/2006/relationships/slide" Target="/ppt/slides/slide4.xml" Id="Rde4139eac2994980" /><Relationship Type="http://schemas.openxmlformats.org/officeDocument/2006/relationships/slide" Target="/ppt/slides/slide5.xml" Id="Re4d42e8c487946cf" /><Relationship Type="http://schemas.openxmlformats.org/officeDocument/2006/relationships/slide" Target="/ppt/slides/slide6.xml" Id="R33acffb7c22442ca" /><Relationship Type="http://schemas.openxmlformats.org/officeDocument/2006/relationships/slide" Target="/ppt/slides/slide7.xml" Id="R9fc8d4e6a0e1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b5c67780945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8af8536f5427f" /><Relationship Type="http://schemas.openxmlformats.org/officeDocument/2006/relationships/theme" Target="/ppt/slideMasters/theme/theme1.xml" Id="Rf6dcb2a403144e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8af8536f542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d3fecaa294b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7fe16d6984b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038fc5d16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b5cdf080944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5c5f925c643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8bb3a5a6e48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8969b13ea41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7 567 925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10 796 675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10 851 124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GJERDE KLAUSSEN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Raunevegen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