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29055d313d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adc2fcb854f41"/>
  </p:sldMasterIdLst>
  <p:sldIdLst>
    <p:sldId xmlns:r="http://schemas.openxmlformats.org/officeDocument/2006/relationships" id="256" r:id="Ra60dab4858ad4ea1"/>
    <p:sldId xmlns:r="http://schemas.openxmlformats.org/officeDocument/2006/relationships" id="257" r:id="R88808d2687c24680"/>
    <p:sldId xmlns:r="http://schemas.openxmlformats.org/officeDocument/2006/relationships" id="258" r:id="R548d2941fca74693"/>
    <p:sldId xmlns:r="http://schemas.openxmlformats.org/officeDocument/2006/relationships" id="259" r:id="Rdcc49cf896bf42a0"/>
    <p:sldId xmlns:r="http://schemas.openxmlformats.org/officeDocument/2006/relationships" id="260" r:id="R5ed414b9312d4e58"/>
    <p:sldId xmlns:r="http://schemas.openxmlformats.org/officeDocument/2006/relationships" id="261" r:id="Rb25cd96797ec4df6"/>
    <p:sldId xmlns:r="http://schemas.openxmlformats.org/officeDocument/2006/relationships" id="262" r:id="R9a3262e4297443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adc2fcb854f41" /><Relationship Type="http://schemas.openxmlformats.org/officeDocument/2006/relationships/slide" Target="/ppt/slides/slide1.xml" Id="Ra60dab4858ad4ea1" /><Relationship Type="http://schemas.openxmlformats.org/officeDocument/2006/relationships/slide" Target="/ppt/slides/slide2.xml" Id="R88808d2687c24680" /><Relationship Type="http://schemas.openxmlformats.org/officeDocument/2006/relationships/slide" Target="/ppt/slides/slide3.xml" Id="R548d2941fca74693" /><Relationship Type="http://schemas.openxmlformats.org/officeDocument/2006/relationships/slide" Target="/ppt/slides/slide4.xml" Id="Rdcc49cf896bf42a0" /><Relationship Type="http://schemas.openxmlformats.org/officeDocument/2006/relationships/slide" Target="/ppt/slides/slide5.xml" Id="R5ed414b9312d4e58" /><Relationship Type="http://schemas.openxmlformats.org/officeDocument/2006/relationships/slide" Target="/ppt/slides/slide6.xml" Id="Rb25cd96797ec4df6" /><Relationship Type="http://schemas.openxmlformats.org/officeDocument/2006/relationships/slide" Target="/ppt/slides/slide7.xml" Id="R9a3262e4297443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a6be0f6fd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4c3836ea04b1b" /><Relationship Type="http://schemas.openxmlformats.org/officeDocument/2006/relationships/theme" Target="/ppt/slideMasters/theme/theme1.xml" Id="R697c047b63cd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a4c3836ea04b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5239df8b743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4d458975f47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b79a061d64f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b437c794946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f9d391d164f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99527a86249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998c0dd12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3 905 147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55 680 238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56 213 785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RØNNING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