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01cc00ff17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8197a53b004736"/>
  </p:sldMasterIdLst>
  <p:sldIdLst>
    <p:sldId xmlns:r="http://schemas.openxmlformats.org/officeDocument/2006/relationships" id="256" r:id="R63c721665e1e4910"/>
    <p:sldId xmlns:r="http://schemas.openxmlformats.org/officeDocument/2006/relationships" id="257" r:id="R6a22112cc1f04ea5"/>
    <p:sldId xmlns:r="http://schemas.openxmlformats.org/officeDocument/2006/relationships" id="258" r:id="R7b9b7287353341ef"/>
    <p:sldId xmlns:r="http://schemas.openxmlformats.org/officeDocument/2006/relationships" id="259" r:id="R4bed30f7ad5f4856"/>
    <p:sldId xmlns:r="http://schemas.openxmlformats.org/officeDocument/2006/relationships" id="260" r:id="R58dd7c2ee5fb49ef"/>
    <p:sldId xmlns:r="http://schemas.openxmlformats.org/officeDocument/2006/relationships" id="261" r:id="R83443c54930b44e0"/>
    <p:sldId xmlns:r="http://schemas.openxmlformats.org/officeDocument/2006/relationships" id="262" r:id="Rfffe647eded145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197a53b004736" /><Relationship Type="http://schemas.openxmlformats.org/officeDocument/2006/relationships/slide" Target="/ppt/slides/slide1.xml" Id="R63c721665e1e4910" /><Relationship Type="http://schemas.openxmlformats.org/officeDocument/2006/relationships/slide" Target="/ppt/slides/slide2.xml" Id="R6a22112cc1f04ea5" /><Relationship Type="http://schemas.openxmlformats.org/officeDocument/2006/relationships/slide" Target="/ppt/slides/slide3.xml" Id="R7b9b7287353341ef" /><Relationship Type="http://schemas.openxmlformats.org/officeDocument/2006/relationships/slide" Target="/ppt/slides/slide4.xml" Id="R4bed30f7ad5f4856" /><Relationship Type="http://schemas.openxmlformats.org/officeDocument/2006/relationships/slide" Target="/ppt/slides/slide5.xml" Id="R58dd7c2ee5fb49ef" /><Relationship Type="http://schemas.openxmlformats.org/officeDocument/2006/relationships/slide" Target="/ppt/slides/slide6.xml" Id="R83443c54930b44e0" /><Relationship Type="http://schemas.openxmlformats.org/officeDocument/2006/relationships/slide" Target="/ppt/slides/slide7.xml" Id="Rfffe647eded145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c4b6341644d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03d865ec74db6" /><Relationship Type="http://schemas.openxmlformats.org/officeDocument/2006/relationships/theme" Target="/ppt/slideMasters/theme/theme1.xml" Id="Rf6ddf7d065a542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b03d865ec74d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a71249be044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96b3c772048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ff950670a48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490a9147c41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109113ed84c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9c6778ad74e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dc1cde33941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