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566f129a64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23ca101274ffd"/>
  </p:sldMasterIdLst>
  <p:sldIdLst>
    <p:sldId xmlns:r="http://schemas.openxmlformats.org/officeDocument/2006/relationships" id="256" r:id="Re2f003fe20794c8c"/>
    <p:sldId xmlns:r="http://schemas.openxmlformats.org/officeDocument/2006/relationships" id="257" r:id="R805b95f496ee4045"/>
    <p:sldId xmlns:r="http://schemas.openxmlformats.org/officeDocument/2006/relationships" id="258" r:id="R5972c48a2afc45ce"/>
    <p:sldId xmlns:r="http://schemas.openxmlformats.org/officeDocument/2006/relationships" id="259" r:id="R0153684b4e9e4090"/>
    <p:sldId xmlns:r="http://schemas.openxmlformats.org/officeDocument/2006/relationships" id="260" r:id="Rf24ef9f179a64870"/>
    <p:sldId xmlns:r="http://schemas.openxmlformats.org/officeDocument/2006/relationships" id="261" r:id="R9fc26bcd65934b42"/>
    <p:sldId xmlns:r="http://schemas.openxmlformats.org/officeDocument/2006/relationships" id="262" r:id="R19e9fc67eb3f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23ca101274ffd" /><Relationship Type="http://schemas.openxmlformats.org/officeDocument/2006/relationships/slide" Target="/ppt/slides/slide1.xml" Id="Re2f003fe20794c8c" /><Relationship Type="http://schemas.openxmlformats.org/officeDocument/2006/relationships/slide" Target="/ppt/slides/slide2.xml" Id="R805b95f496ee4045" /><Relationship Type="http://schemas.openxmlformats.org/officeDocument/2006/relationships/slide" Target="/ppt/slides/slide3.xml" Id="R5972c48a2afc45ce" /><Relationship Type="http://schemas.openxmlformats.org/officeDocument/2006/relationships/slide" Target="/ppt/slides/slide4.xml" Id="R0153684b4e9e4090" /><Relationship Type="http://schemas.openxmlformats.org/officeDocument/2006/relationships/slide" Target="/ppt/slides/slide5.xml" Id="Rf24ef9f179a64870" /><Relationship Type="http://schemas.openxmlformats.org/officeDocument/2006/relationships/slide" Target="/ppt/slides/slide6.xml" Id="R9fc26bcd65934b42" /><Relationship Type="http://schemas.openxmlformats.org/officeDocument/2006/relationships/slide" Target="/ppt/slides/slide7.xml" Id="R19e9fc67eb3f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838d2b4e2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ced51d0294117" /><Relationship Type="http://schemas.openxmlformats.org/officeDocument/2006/relationships/theme" Target="/ppt/slideMasters/theme/theme1.xml" Id="Rc877935afd7b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ced51d029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b01843d814f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fdf42797c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7bffdcc5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d5e99976a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ff4acdfc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17e1bb4c3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f5b36fe2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