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174f0efe574a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507d8b954b4b3c"/>
  </p:sldMasterIdLst>
  <p:sldIdLst>
    <p:sldId xmlns:r="http://schemas.openxmlformats.org/officeDocument/2006/relationships" id="256" r:id="Redcd1b1b2cb04123"/>
    <p:sldId xmlns:r="http://schemas.openxmlformats.org/officeDocument/2006/relationships" id="257" r:id="Ra920083a87d7421d"/>
    <p:sldId xmlns:r="http://schemas.openxmlformats.org/officeDocument/2006/relationships" id="258" r:id="R7bd584b742114d71"/>
    <p:sldId xmlns:r="http://schemas.openxmlformats.org/officeDocument/2006/relationships" id="259" r:id="R13e21af00e7d4c00"/>
    <p:sldId xmlns:r="http://schemas.openxmlformats.org/officeDocument/2006/relationships" id="260" r:id="R49fefa6061a5441b"/>
    <p:sldId xmlns:r="http://schemas.openxmlformats.org/officeDocument/2006/relationships" id="261" r:id="R2dc9958f0b4f422b"/>
    <p:sldId xmlns:r="http://schemas.openxmlformats.org/officeDocument/2006/relationships" id="262" r:id="R44552ee186d749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07d8b954b4b3c" /><Relationship Type="http://schemas.openxmlformats.org/officeDocument/2006/relationships/slide" Target="/ppt/slides/slide1.xml" Id="Redcd1b1b2cb04123" /><Relationship Type="http://schemas.openxmlformats.org/officeDocument/2006/relationships/slide" Target="/ppt/slides/slide2.xml" Id="Ra920083a87d7421d" /><Relationship Type="http://schemas.openxmlformats.org/officeDocument/2006/relationships/slide" Target="/ppt/slides/slide3.xml" Id="R7bd584b742114d71" /><Relationship Type="http://schemas.openxmlformats.org/officeDocument/2006/relationships/slide" Target="/ppt/slides/slide4.xml" Id="R13e21af00e7d4c00" /><Relationship Type="http://schemas.openxmlformats.org/officeDocument/2006/relationships/slide" Target="/ppt/slides/slide5.xml" Id="R49fefa6061a5441b" /><Relationship Type="http://schemas.openxmlformats.org/officeDocument/2006/relationships/slide" Target="/ppt/slides/slide6.xml" Id="R2dc9958f0b4f422b" /><Relationship Type="http://schemas.openxmlformats.org/officeDocument/2006/relationships/slide" Target="/ppt/slides/slide7.xml" Id="R44552ee186d749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00f8a18374a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e598a55be4f38" /><Relationship Type="http://schemas.openxmlformats.org/officeDocument/2006/relationships/theme" Target="/ppt/slideMasters/theme/theme1.xml" Id="Rd32ec940ac57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6e598a55be4f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59622d8834e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a140d899d45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540a0a4e446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cf5533ffb49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1a04c0be244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cae28103949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dff13731147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BACKUP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BACKUP SOLUTIONS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78 544 788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690 875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587 138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18 362 699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BACKUP NORGE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KVN SERVICES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STALHEIM INVEST AS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Gjellebekkstubben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02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www.backup-bygg.no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920 342 248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BACKUP SOLUTIONS AS</a:t>
            </a:r>
          </a:p>
        </p:txBody>
      </p:sp>
    </p:spTree>
  </p:cSld>
  <p:clrMapOvr>
    <a:masterClrMapping xmlns:a="http://schemas.openxmlformats.org/drawingml/2006/main"/>
  </p:clrMapOvr>
</p:sld>
</file>