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fa9c8b2e27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bb256602494301"/>
  </p:sldMasterIdLst>
  <p:sldIdLst>
    <p:sldId xmlns:r="http://schemas.openxmlformats.org/officeDocument/2006/relationships" id="256" r:id="Ree17d65dd6954759"/>
    <p:sldId xmlns:r="http://schemas.openxmlformats.org/officeDocument/2006/relationships" id="257" r:id="Rd7f6f2eac0d14361"/>
    <p:sldId xmlns:r="http://schemas.openxmlformats.org/officeDocument/2006/relationships" id="258" r:id="R07c653109d1f4e7b"/>
    <p:sldId xmlns:r="http://schemas.openxmlformats.org/officeDocument/2006/relationships" id="259" r:id="Ra111525d59624bd5"/>
    <p:sldId xmlns:r="http://schemas.openxmlformats.org/officeDocument/2006/relationships" id="260" r:id="R8b25fdeac9c04d49"/>
    <p:sldId xmlns:r="http://schemas.openxmlformats.org/officeDocument/2006/relationships" id="261" r:id="Re24dcec317f3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b256602494301" /><Relationship Type="http://schemas.openxmlformats.org/officeDocument/2006/relationships/slide" Target="/ppt/slides/slide1.xml" Id="Ree17d65dd6954759" /><Relationship Type="http://schemas.openxmlformats.org/officeDocument/2006/relationships/slide" Target="/ppt/slides/slide2.xml" Id="Rd7f6f2eac0d14361" /><Relationship Type="http://schemas.openxmlformats.org/officeDocument/2006/relationships/slide" Target="/ppt/slides/slide3.xml" Id="R07c653109d1f4e7b" /><Relationship Type="http://schemas.openxmlformats.org/officeDocument/2006/relationships/slide" Target="/ppt/slides/slide4.xml" Id="Ra111525d59624bd5" /><Relationship Type="http://schemas.openxmlformats.org/officeDocument/2006/relationships/slide" Target="/ppt/slides/slide5.xml" Id="R8b25fdeac9c04d49" /><Relationship Type="http://schemas.openxmlformats.org/officeDocument/2006/relationships/slide" Target="/ppt/slides/slide6.xml" Id="Re24dcec317f3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ac5168f80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e75a9106a44fc" /><Relationship Type="http://schemas.openxmlformats.org/officeDocument/2006/relationships/theme" Target="/ppt/slideMasters/theme/theme1.xml" Id="Re1d6c0e5cf1e45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8e75a9106a44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4b7e5b65149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ebc55238545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5bef3065541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4cfa3320349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9d7f59516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4d52b868f4b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BACKUP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Gjellebekkstubben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www.backup-bygg.no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920 342 248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