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8896f50322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287a6d0024fbf"/>
  </p:sldMasterIdLst>
  <p:sldIdLst>
    <p:sldId xmlns:r="http://schemas.openxmlformats.org/officeDocument/2006/relationships" id="256" r:id="R59f8949ddb084c1f"/>
    <p:sldId xmlns:r="http://schemas.openxmlformats.org/officeDocument/2006/relationships" id="257" r:id="Rb63beed551b44640"/>
    <p:sldId xmlns:r="http://schemas.openxmlformats.org/officeDocument/2006/relationships" id="258" r:id="R30a0b63f0d5b44c4"/>
    <p:sldId xmlns:r="http://schemas.openxmlformats.org/officeDocument/2006/relationships" id="259" r:id="R4c9bb4bbb333468b"/>
    <p:sldId xmlns:r="http://schemas.openxmlformats.org/officeDocument/2006/relationships" id="260" r:id="R40d2ab63fede4d86"/>
    <p:sldId xmlns:r="http://schemas.openxmlformats.org/officeDocument/2006/relationships" id="261" r:id="Reb6c06b49e8e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287a6d0024fbf" /><Relationship Type="http://schemas.openxmlformats.org/officeDocument/2006/relationships/slide" Target="/ppt/slides/slide1.xml" Id="R59f8949ddb084c1f" /><Relationship Type="http://schemas.openxmlformats.org/officeDocument/2006/relationships/slide" Target="/ppt/slides/slide2.xml" Id="Rb63beed551b44640" /><Relationship Type="http://schemas.openxmlformats.org/officeDocument/2006/relationships/slide" Target="/ppt/slides/slide3.xml" Id="R30a0b63f0d5b44c4" /><Relationship Type="http://schemas.openxmlformats.org/officeDocument/2006/relationships/slide" Target="/ppt/slides/slide4.xml" Id="R4c9bb4bbb333468b" /><Relationship Type="http://schemas.openxmlformats.org/officeDocument/2006/relationships/slide" Target="/ppt/slides/slide5.xml" Id="R40d2ab63fede4d86" /><Relationship Type="http://schemas.openxmlformats.org/officeDocument/2006/relationships/slide" Target="/ppt/slides/slide6.xml" Id="Reb6c06b49e8e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7732815e74b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63a08f06d4ca3" /><Relationship Type="http://schemas.openxmlformats.org/officeDocument/2006/relationships/theme" Target="/ppt/slideMasters/theme/theme1.xml" Id="R23c54b5a63de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b63a08f06d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80ceb2f70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e06b8b53a46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48a9ae641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6139820b1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d7aa6bb0e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9ea752307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920 342 159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