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7e3da1453546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107825a9e0453e"/>
  </p:sldMasterIdLst>
  <p:sldIdLst>
    <p:sldId xmlns:r="http://schemas.openxmlformats.org/officeDocument/2006/relationships" id="256" r:id="R9fe6a72d288542af"/>
    <p:sldId xmlns:r="http://schemas.openxmlformats.org/officeDocument/2006/relationships" id="257" r:id="R685074cbf2a143c5"/>
    <p:sldId xmlns:r="http://schemas.openxmlformats.org/officeDocument/2006/relationships" id="258" r:id="Rb8fcc65da21c4c23"/>
    <p:sldId xmlns:r="http://schemas.openxmlformats.org/officeDocument/2006/relationships" id="259" r:id="Re6e4722cb70b4991"/>
    <p:sldId xmlns:r="http://schemas.openxmlformats.org/officeDocument/2006/relationships" id="260" r:id="Re959a845a1614ff1"/>
    <p:sldId xmlns:r="http://schemas.openxmlformats.org/officeDocument/2006/relationships" id="261" r:id="R75d068fb134841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107825a9e0453e" /><Relationship Type="http://schemas.openxmlformats.org/officeDocument/2006/relationships/slide" Target="/ppt/slides/slide1.xml" Id="R9fe6a72d288542af" /><Relationship Type="http://schemas.openxmlformats.org/officeDocument/2006/relationships/slide" Target="/ppt/slides/slide2.xml" Id="R685074cbf2a143c5" /><Relationship Type="http://schemas.openxmlformats.org/officeDocument/2006/relationships/slide" Target="/ppt/slides/slide3.xml" Id="Rb8fcc65da21c4c23" /><Relationship Type="http://schemas.openxmlformats.org/officeDocument/2006/relationships/slide" Target="/ppt/slides/slide4.xml" Id="Re6e4722cb70b4991" /><Relationship Type="http://schemas.openxmlformats.org/officeDocument/2006/relationships/slide" Target="/ppt/slides/slide5.xml" Id="Re959a845a1614ff1" /><Relationship Type="http://schemas.openxmlformats.org/officeDocument/2006/relationships/slide" Target="/ppt/slides/slide6.xml" Id="R75d068fb134841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5e20ee29bc49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661cee35d4a88" /><Relationship Type="http://schemas.openxmlformats.org/officeDocument/2006/relationships/theme" Target="/ppt/slideMasters/theme/theme1.xml" Id="Rdc7629bafbf847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f661cee35d4a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e5931d11d4a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98f087c6d48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cde8a51264e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431d6b56845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1bfb1e50242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2964dbc664d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920 342 159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