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c5d3284fbd45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e99ad6dd474086"/>
  </p:sldMasterIdLst>
  <p:sldIdLst>
    <p:sldId xmlns:r="http://schemas.openxmlformats.org/officeDocument/2006/relationships" id="256" r:id="R5395da9416824777"/>
    <p:sldId xmlns:r="http://schemas.openxmlformats.org/officeDocument/2006/relationships" id="257" r:id="Red8f1317636c4b2b"/>
    <p:sldId xmlns:r="http://schemas.openxmlformats.org/officeDocument/2006/relationships" id="258" r:id="Rbb34b7f8a51243eb"/>
    <p:sldId xmlns:r="http://schemas.openxmlformats.org/officeDocument/2006/relationships" id="259" r:id="Rad22ce579ffa4349"/>
    <p:sldId xmlns:r="http://schemas.openxmlformats.org/officeDocument/2006/relationships" id="260" r:id="R3b0e2bd91efe4f16"/>
    <p:sldId xmlns:r="http://schemas.openxmlformats.org/officeDocument/2006/relationships" id="261" r:id="Rabfb8c72d34f4a11"/>
    <p:sldId xmlns:r="http://schemas.openxmlformats.org/officeDocument/2006/relationships" id="262" r:id="Reda4633a796742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e99ad6dd474086" /><Relationship Type="http://schemas.openxmlformats.org/officeDocument/2006/relationships/slide" Target="/ppt/slides/slide1.xml" Id="R5395da9416824777" /><Relationship Type="http://schemas.openxmlformats.org/officeDocument/2006/relationships/slide" Target="/ppt/slides/slide2.xml" Id="Red8f1317636c4b2b" /><Relationship Type="http://schemas.openxmlformats.org/officeDocument/2006/relationships/slide" Target="/ppt/slides/slide3.xml" Id="Rbb34b7f8a51243eb" /><Relationship Type="http://schemas.openxmlformats.org/officeDocument/2006/relationships/slide" Target="/ppt/slides/slide4.xml" Id="Rad22ce579ffa4349" /><Relationship Type="http://schemas.openxmlformats.org/officeDocument/2006/relationships/slide" Target="/ppt/slides/slide5.xml" Id="R3b0e2bd91efe4f16" /><Relationship Type="http://schemas.openxmlformats.org/officeDocument/2006/relationships/slide" Target="/ppt/slides/slide6.xml" Id="Rabfb8c72d34f4a11" /><Relationship Type="http://schemas.openxmlformats.org/officeDocument/2006/relationships/slide" Target="/ppt/slides/slide7.xml" Id="Reda4633a796742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bf10bfc7348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8ad82044e42dd" /><Relationship Type="http://schemas.openxmlformats.org/officeDocument/2006/relationships/theme" Target="/ppt/slideMasters/theme/theme1.xml" Id="Ra28f3ff49fa64e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98ad82044e42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3891abdc94e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87acbf44b4f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bebb7407d4d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cc319197947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fe7385c3d4d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34619016a43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f1c5b3d804a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HILLESTAD-CONSULTING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