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ac8630caec41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4380a2ee794f82"/>
  </p:sldMasterIdLst>
  <p:sldIdLst>
    <p:sldId xmlns:r="http://schemas.openxmlformats.org/officeDocument/2006/relationships" id="256" r:id="R61c3632eeaa34539"/>
    <p:sldId xmlns:r="http://schemas.openxmlformats.org/officeDocument/2006/relationships" id="257" r:id="R34219a47ed2f46a4"/>
    <p:sldId xmlns:r="http://schemas.openxmlformats.org/officeDocument/2006/relationships" id="258" r:id="Rd774a4582a244049"/>
    <p:sldId xmlns:r="http://schemas.openxmlformats.org/officeDocument/2006/relationships" id="259" r:id="Re91ccad682414ced"/>
    <p:sldId xmlns:r="http://schemas.openxmlformats.org/officeDocument/2006/relationships" id="260" r:id="Rc5223878428e46f9"/>
    <p:sldId xmlns:r="http://schemas.openxmlformats.org/officeDocument/2006/relationships" id="261" r:id="Rfb5765b4faf149c9"/>
    <p:sldId xmlns:r="http://schemas.openxmlformats.org/officeDocument/2006/relationships" id="262" r:id="R8a88efea9d5846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4380a2ee794f82" /><Relationship Type="http://schemas.openxmlformats.org/officeDocument/2006/relationships/slide" Target="/ppt/slides/slide1.xml" Id="R61c3632eeaa34539" /><Relationship Type="http://schemas.openxmlformats.org/officeDocument/2006/relationships/slide" Target="/ppt/slides/slide2.xml" Id="R34219a47ed2f46a4" /><Relationship Type="http://schemas.openxmlformats.org/officeDocument/2006/relationships/slide" Target="/ppt/slides/slide3.xml" Id="Rd774a4582a244049" /><Relationship Type="http://schemas.openxmlformats.org/officeDocument/2006/relationships/slide" Target="/ppt/slides/slide4.xml" Id="Re91ccad682414ced" /><Relationship Type="http://schemas.openxmlformats.org/officeDocument/2006/relationships/slide" Target="/ppt/slides/slide5.xml" Id="Rc5223878428e46f9" /><Relationship Type="http://schemas.openxmlformats.org/officeDocument/2006/relationships/slide" Target="/ppt/slides/slide6.xml" Id="Rfb5765b4faf149c9" /><Relationship Type="http://schemas.openxmlformats.org/officeDocument/2006/relationships/slide" Target="/ppt/slides/slide7.xml" Id="R8a88efea9d5846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df682b4424e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2e4333fee4685" /><Relationship Type="http://schemas.openxmlformats.org/officeDocument/2006/relationships/theme" Target="/ppt/slideMasters/theme/theme1.xml" Id="R430619ad2b4642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92e4333fee46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675efe93542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4e45baa834c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d622838454b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53c775db048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fa5de088e4b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fb9f5f1c24f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63b34bd9544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