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6a59a37cd4a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cf47f057347f0"/>
  </p:sldMasterIdLst>
  <p:sldIdLst>
    <p:sldId xmlns:r="http://schemas.openxmlformats.org/officeDocument/2006/relationships" id="256" r:id="Rd608ed6c231f4b0b"/>
    <p:sldId xmlns:r="http://schemas.openxmlformats.org/officeDocument/2006/relationships" id="257" r:id="Rfac0bf1a8f754153"/>
    <p:sldId xmlns:r="http://schemas.openxmlformats.org/officeDocument/2006/relationships" id="258" r:id="R7893e2052f684813"/>
    <p:sldId xmlns:r="http://schemas.openxmlformats.org/officeDocument/2006/relationships" id="259" r:id="Rd4a8636ae3084389"/>
    <p:sldId xmlns:r="http://schemas.openxmlformats.org/officeDocument/2006/relationships" id="260" r:id="R47aec3e422ac43e9"/>
    <p:sldId xmlns:r="http://schemas.openxmlformats.org/officeDocument/2006/relationships" id="261" r:id="R992c5ae259aa48cd"/>
    <p:sldId xmlns:r="http://schemas.openxmlformats.org/officeDocument/2006/relationships" id="262" r:id="Re1d20832173c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cf47f057347f0" /><Relationship Type="http://schemas.openxmlformats.org/officeDocument/2006/relationships/slide" Target="/ppt/slides/slide1.xml" Id="Rd608ed6c231f4b0b" /><Relationship Type="http://schemas.openxmlformats.org/officeDocument/2006/relationships/slide" Target="/ppt/slides/slide2.xml" Id="Rfac0bf1a8f754153" /><Relationship Type="http://schemas.openxmlformats.org/officeDocument/2006/relationships/slide" Target="/ppt/slides/slide3.xml" Id="R7893e2052f684813" /><Relationship Type="http://schemas.openxmlformats.org/officeDocument/2006/relationships/slide" Target="/ppt/slides/slide4.xml" Id="Rd4a8636ae3084389" /><Relationship Type="http://schemas.openxmlformats.org/officeDocument/2006/relationships/slide" Target="/ppt/slides/slide5.xml" Id="R47aec3e422ac43e9" /><Relationship Type="http://schemas.openxmlformats.org/officeDocument/2006/relationships/slide" Target="/ppt/slides/slide6.xml" Id="R992c5ae259aa48cd" /><Relationship Type="http://schemas.openxmlformats.org/officeDocument/2006/relationships/slide" Target="/ppt/slides/slide7.xml" Id="Re1d20832173c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927e9192d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657ed2be4c64" /><Relationship Type="http://schemas.openxmlformats.org/officeDocument/2006/relationships/theme" Target="/ppt/slideMasters/theme/theme1.xml" Id="R13a224cf23b2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8657ed2be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52ed8fa22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2ebed970d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572f33cd47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32ba31954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bec203bc0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433c43718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a2b2b4004e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AINO AS ble etablert [år] og holder til i Lovund.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79 108 367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−58 957 049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1 617 559 485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1 789 535 317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1 831 237 088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OLAISEN AINO KRISTIN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Hamnholmveien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8764 Lovund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aino@ainoas.no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920 162 843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