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9a26c300d843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9fd7eb697c4f32"/>
  </p:sldMasterIdLst>
  <p:sldIdLst>
    <p:sldId xmlns:r="http://schemas.openxmlformats.org/officeDocument/2006/relationships" id="256" r:id="Rc6b223e22276401e"/>
    <p:sldId xmlns:r="http://schemas.openxmlformats.org/officeDocument/2006/relationships" id="257" r:id="R0a428a84da694c34"/>
    <p:sldId xmlns:r="http://schemas.openxmlformats.org/officeDocument/2006/relationships" id="258" r:id="Ra31a6461642c4bb4"/>
    <p:sldId xmlns:r="http://schemas.openxmlformats.org/officeDocument/2006/relationships" id="259" r:id="R4382f17cf7e24366"/>
    <p:sldId xmlns:r="http://schemas.openxmlformats.org/officeDocument/2006/relationships" id="260" r:id="Rc99161a029db4184"/>
    <p:sldId xmlns:r="http://schemas.openxmlformats.org/officeDocument/2006/relationships" id="261" r:id="Rfe082d8ae8df4f7a"/>
    <p:sldId xmlns:r="http://schemas.openxmlformats.org/officeDocument/2006/relationships" id="262" r:id="Rbc64c2abaf41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9fd7eb697c4f32" /><Relationship Type="http://schemas.openxmlformats.org/officeDocument/2006/relationships/slide" Target="/ppt/slides/slide1.xml" Id="Rc6b223e22276401e" /><Relationship Type="http://schemas.openxmlformats.org/officeDocument/2006/relationships/slide" Target="/ppt/slides/slide2.xml" Id="R0a428a84da694c34" /><Relationship Type="http://schemas.openxmlformats.org/officeDocument/2006/relationships/slide" Target="/ppt/slides/slide3.xml" Id="Ra31a6461642c4bb4" /><Relationship Type="http://schemas.openxmlformats.org/officeDocument/2006/relationships/slide" Target="/ppt/slides/slide4.xml" Id="R4382f17cf7e24366" /><Relationship Type="http://schemas.openxmlformats.org/officeDocument/2006/relationships/slide" Target="/ppt/slides/slide5.xml" Id="Rc99161a029db4184" /><Relationship Type="http://schemas.openxmlformats.org/officeDocument/2006/relationships/slide" Target="/ppt/slides/slide6.xml" Id="Rfe082d8ae8df4f7a" /><Relationship Type="http://schemas.openxmlformats.org/officeDocument/2006/relationships/slide" Target="/ppt/slides/slide7.xml" Id="Rbc64c2abaf41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6524a7eab54f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b22fb8b75416f" /><Relationship Type="http://schemas.openxmlformats.org/officeDocument/2006/relationships/theme" Target="/ppt/slideMasters/theme/theme1.xml" Id="R188381ad6801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b22fb8b75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289dc15294a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581edd75d47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39c700b77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5c63097b848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725d10e5a45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5b0200b8f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40cfba36446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