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214734b8c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4ca668f304a0e"/>
  </p:sldMasterIdLst>
  <p:sldIdLst>
    <p:sldId xmlns:r="http://schemas.openxmlformats.org/officeDocument/2006/relationships" id="256" r:id="R45d2e1295feb428b"/>
    <p:sldId xmlns:r="http://schemas.openxmlformats.org/officeDocument/2006/relationships" id="257" r:id="R0f8d6dad97c24b25"/>
    <p:sldId xmlns:r="http://schemas.openxmlformats.org/officeDocument/2006/relationships" id="258" r:id="R688c03ded7ed4d93"/>
    <p:sldId xmlns:r="http://schemas.openxmlformats.org/officeDocument/2006/relationships" id="259" r:id="R5f88310f66e3455f"/>
    <p:sldId xmlns:r="http://schemas.openxmlformats.org/officeDocument/2006/relationships" id="260" r:id="R726fd2163ae9438e"/>
    <p:sldId xmlns:r="http://schemas.openxmlformats.org/officeDocument/2006/relationships" id="261" r:id="Rb7bc4ba4b0734944"/>
    <p:sldId xmlns:r="http://schemas.openxmlformats.org/officeDocument/2006/relationships" id="262" r:id="R747be91bf30b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4ca668f304a0e" /><Relationship Type="http://schemas.openxmlformats.org/officeDocument/2006/relationships/slide" Target="/ppt/slides/slide1.xml" Id="R45d2e1295feb428b" /><Relationship Type="http://schemas.openxmlformats.org/officeDocument/2006/relationships/slide" Target="/ppt/slides/slide2.xml" Id="R0f8d6dad97c24b25" /><Relationship Type="http://schemas.openxmlformats.org/officeDocument/2006/relationships/slide" Target="/ppt/slides/slide3.xml" Id="R688c03ded7ed4d93" /><Relationship Type="http://schemas.openxmlformats.org/officeDocument/2006/relationships/slide" Target="/ppt/slides/slide4.xml" Id="R5f88310f66e3455f" /><Relationship Type="http://schemas.openxmlformats.org/officeDocument/2006/relationships/slide" Target="/ppt/slides/slide5.xml" Id="R726fd2163ae9438e" /><Relationship Type="http://schemas.openxmlformats.org/officeDocument/2006/relationships/slide" Target="/ppt/slides/slide6.xml" Id="Rb7bc4ba4b0734944" /><Relationship Type="http://schemas.openxmlformats.org/officeDocument/2006/relationships/slide" Target="/ppt/slides/slide7.xml" Id="R747be91bf30b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14671183f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92f150e4f402b" /><Relationship Type="http://schemas.openxmlformats.org/officeDocument/2006/relationships/theme" Target="/ppt/slideMasters/theme/theme1.xml" Id="Rb67f0f7bfe614d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792f150e4f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ccc2c77b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30b674895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d2cf6121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f24c4d288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366f41c7e4b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2317d9621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60359e4f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