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000510d5f4c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3e27967864add"/>
  </p:sldMasterIdLst>
  <p:sldIdLst>
    <p:sldId xmlns:r="http://schemas.openxmlformats.org/officeDocument/2006/relationships" id="256" r:id="R7889ab35087a4415"/>
    <p:sldId xmlns:r="http://schemas.openxmlformats.org/officeDocument/2006/relationships" id="257" r:id="Rd10ce5f541954357"/>
    <p:sldId xmlns:r="http://schemas.openxmlformats.org/officeDocument/2006/relationships" id="258" r:id="Rab1e681b7d454a82"/>
    <p:sldId xmlns:r="http://schemas.openxmlformats.org/officeDocument/2006/relationships" id="259" r:id="Rb9e6d610c76d4652"/>
    <p:sldId xmlns:r="http://schemas.openxmlformats.org/officeDocument/2006/relationships" id="260" r:id="R2a27182f43854cee"/>
    <p:sldId xmlns:r="http://schemas.openxmlformats.org/officeDocument/2006/relationships" id="261" r:id="Rf7fb6a4497264e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3e27967864add" /><Relationship Type="http://schemas.openxmlformats.org/officeDocument/2006/relationships/slide" Target="/ppt/slides/slide1.xml" Id="R7889ab35087a4415" /><Relationship Type="http://schemas.openxmlformats.org/officeDocument/2006/relationships/slide" Target="/ppt/slides/slide2.xml" Id="Rd10ce5f541954357" /><Relationship Type="http://schemas.openxmlformats.org/officeDocument/2006/relationships/slide" Target="/ppt/slides/slide3.xml" Id="Rab1e681b7d454a82" /><Relationship Type="http://schemas.openxmlformats.org/officeDocument/2006/relationships/slide" Target="/ppt/slides/slide4.xml" Id="Rb9e6d610c76d4652" /><Relationship Type="http://schemas.openxmlformats.org/officeDocument/2006/relationships/slide" Target="/ppt/slides/slide5.xml" Id="R2a27182f43854cee" /><Relationship Type="http://schemas.openxmlformats.org/officeDocument/2006/relationships/slide" Target="/ppt/slides/slide6.xml" Id="Rf7fb6a4497264e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19d5a6fa4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ecb0f43ee4a7f" /><Relationship Type="http://schemas.openxmlformats.org/officeDocument/2006/relationships/theme" Target="/ppt/slideMasters/theme/theme1.xml" Id="Rb0ea356f189b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ecb0f43ee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8f94e5f90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26edaeeac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470ce7c414f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cd9bd6d88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b7ce96dc4d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2732a472245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