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6f660aec5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bcf5235a4493a"/>
  </p:sldMasterIdLst>
  <p:sldIdLst>
    <p:sldId xmlns:r="http://schemas.openxmlformats.org/officeDocument/2006/relationships" id="256" r:id="R8137f0683ff94ef5"/>
    <p:sldId xmlns:r="http://schemas.openxmlformats.org/officeDocument/2006/relationships" id="257" r:id="Rb2ebc79339034ae7"/>
    <p:sldId xmlns:r="http://schemas.openxmlformats.org/officeDocument/2006/relationships" id="258" r:id="Raccb3d43413c4548"/>
    <p:sldId xmlns:r="http://schemas.openxmlformats.org/officeDocument/2006/relationships" id="259" r:id="R8c73fb4c89d54abb"/>
    <p:sldId xmlns:r="http://schemas.openxmlformats.org/officeDocument/2006/relationships" id="260" r:id="Rce4da24579ef4381"/>
    <p:sldId xmlns:r="http://schemas.openxmlformats.org/officeDocument/2006/relationships" id="261" r:id="Re0070c49747c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bcf5235a4493a" /><Relationship Type="http://schemas.openxmlformats.org/officeDocument/2006/relationships/slide" Target="/ppt/slides/slide1.xml" Id="R8137f0683ff94ef5" /><Relationship Type="http://schemas.openxmlformats.org/officeDocument/2006/relationships/slide" Target="/ppt/slides/slide2.xml" Id="Rb2ebc79339034ae7" /><Relationship Type="http://schemas.openxmlformats.org/officeDocument/2006/relationships/slide" Target="/ppt/slides/slide3.xml" Id="Raccb3d43413c4548" /><Relationship Type="http://schemas.openxmlformats.org/officeDocument/2006/relationships/slide" Target="/ppt/slides/slide4.xml" Id="R8c73fb4c89d54abb" /><Relationship Type="http://schemas.openxmlformats.org/officeDocument/2006/relationships/slide" Target="/ppt/slides/slide5.xml" Id="Rce4da24579ef4381" /><Relationship Type="http://schemas.openxmlformats.org/officeDocument/2006/relationships/slide" Target="/ppt/slides/slide6.xml" Id="Re0070c49747c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069bd9ec6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59a29ae24e4b" /><Relationship Type="http://schemas.openxmlformats.org/officeDocument/2006/relationships/theme" Target="/ppt/slideMasters/theme/theme1.xml" Id="R5c71e868a3b6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359a29ae2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6ad3911f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1b414d357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b9758a46840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d0d54548a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0cf17b32b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c8d1f330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SØR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