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2cc0924ace47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130dc497364f76"/>
  </p:sldMasterIdLst>
  <p:sldIdLst>
    <p:sldId xmlns:r="http://schemas.openxmlformats.org/officeDocument/2006/relationships" id="256" r:id="Ree2603fcc4f34c83"/>
    <p:sldId xmlns:r="http://schemas.openxmlformats.org/officeDocument/2006/relationships" id="257" r:id="R495f07ff05984fee"/>
    <p:sldId xmlns:r="http://schemas.openxmlformats.org/officeDocument/2006/relationships" id="258" r:id="R9d6f1000f5ba4094"/>
    <p:sldId xmlns:r="http://schemas.openxmlformats.org/officeDocument/2006/relationships" id="259" r:id="Rbe95d99876bc4609"/>
    <p:sldId xmlns:r="http://schemas.openxmlformats.org/officeDocument/2006/relationships" id="260" r:id="R2efa43a09b1a4d5e"/>
    <p:sldId xmlns:r="http://schemas.openxmlformats.org/officeDocument/2006/relationships" id="261" r:id="Rc184a98b4f8e470d"/>
    <p:sldId xmlns:r="http://schemas.openxmlformats.org/officeDocument/2006/relationships" id="262" r:id="R004ae9f478304f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130dc497364f76" /><Relationship Type="http://schemas.openxmlformats.org/officeDocument/2006/relationships/slide" Target="/ppt/slides/slide1.xml" Id="Ree2603fcc4f34c83" /><Relationship Type="http://schemas.openxmlformats.org/officeDocument/2006/relationships/slide" Target="/ppt/slides/slide2.xml" Id="R495f07ff05984fee" /><Relationship Type="http://schemas.openxmlformats.org/officeDocument/2006/relationships/slide" Target="/ppt/slides/slide3.xml" Id="R9d6f1000f5ba4094" /><Relationship Type="http://schemas.openxmlformats.org/officeDocument/2006/relationships/slide" Target="/ppt/slides/slide4.xml" Id="Rbe95d99876bc4609" /><Relationship Type="http://schemas.openxmlformats.org/officeDocument/2006/relationships/slide" Target="/ppt/slides/slide5.xml" Id="R2efa43a09b1a4d5e" /><Relationship Type="http://schemas.openxmlformats.org/officeDocument/2006/relationships/slide" Target="/ppt/slides/slide6.xml" Id="Rc184a98b4f8e470d" /><Relationship Type="http://schemas.openxmlformats.org/officeDocument/2006/relationships/slide" Target="/ppt/slides/slide7.xml" Id="R004ae9f478304f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2925f535448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872072cdd414a" /><Relationship Type="http://schemas.openxmlformats.org/officeDocument/2006/relationships/theme" Target="/ppt/slideMasters/theme/theme1.xml" Id="R29bb86a079094c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5872072cdd41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bfa9d2ecd42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f2647c1754e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5b8d852794f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1f24413694f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7fe9ca5e6a4f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d0d3fbaba44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92e1164f048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SKJERNØY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SKJERNØY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986 215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80 706 146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84 589 443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920 057 764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