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a7e75540094f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28e0b355b44024"/>
  </p:sldMasterIdLst>
  <p:sldIdLst>
    <p:sldId xmlns:r="http://schemas.openxmlformats.org/officeDocument/2006/relationships" id="256" r:id="R3d8baa9d69d74efe"/>
    <p:sldId xmlns:r="http://schemas.openxmlformats.org/officeDocument/2006/relationships" id="257" r:id="R51f3f5ba4b8f4c83"/>
    <p:sldId xmlns:r="http://schemas.openxmlformats.org/officeDocument/2006/relationships" id="258" r:id="Rfe420d91799a4755"/>
    <p:sldId xmlns:r="http://schemas.openxmlformats.org/officeDocument/2006/relationships" id="259" r:id="R606a9a35bd9649bc"/>
    <p:sldId xmlns:r="http://schemas.openxmlformats.org/officeDocument/2006/relationships" id="260" r:id="R55d44061e3a54798"/>
    <p:sldId xmlns:r="http://schemas.openxmlformats.org/officeDocument/2006/relationships" id="261" r:id="R269f51523a134414"/>
    <p:sldId xmlns:r="http://schemas.openxmlformats.org/officeDocument/2006/relationships" id="262" r:id="R39dd0d3697934b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8e0b355b44024" /><Relationship Type="http://schemas.openxmlformats.org/officeDocument/2006/relationships/slide" Target="/ppt/slides/slide1.xml" Id="R3d8baa9d69d74efe" /><Relationship Type="http://schemas.openxmlformats.org/officeDocument/2006/relationships/slide" Target="/ppt/slides/slide2.xml" Id="R51f3f5ba4b8f4c83" /><Relationship Type="http://schemas.openxmlformats.org/officeDocument/2006/relationships/slide" Target="/ppt/slides/slide3.xml" Id="Rfe420d91799a4755" /><Relationship Type="http://schemas.openxmlformats.org/officeDocument/2006/relationships/slide" Target="/ppt/slides/slide4.xml" Id="R606a9a35bd9649bc" /><Relationship Type="http://schemas.openxmlformats.org/officeDocument/2006/relationships/slide" Target="/ppt/slides/slide5.xml" Id="R55d44061e3a54798" /><Relationship Type="http://schemas.openxmlformats.org/officeDocument/2006/relationships/slide" Target="/ppt/slides/slide6.xml" Id="R269f51523a134414" /><Relationship Type="http://schemas.openxmlformats.org/officeDocument/2006/relationships/slide" Target="/ppt/slides/slide7.xml" Id="R39dd0d3697934b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b68490f894c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67c99b5014e7e" /><Relationship Type="http://schemas.openxmlformats.org/officeDocument/2006/relationships/theme" Target="/ppt/slideMasters/theme/theme1.xml" Id="R6e8e68397bf348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467c99b5014e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239f8ab56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5a3ff061147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6a096076c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e37dab7114f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f0ec0d3264b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176a0df0d43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dbf5e495e48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AZTEK TP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AZTEK TP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5 156 018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5 424 301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Teibernveien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