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c08a234c2640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618f61f386479e"/>
  </p:sldMasterIdLst>
  <p:sldIdLst>
    <p:sldId xmlns:r="http://schemas.openxmlformats.org/officeDocument/2006/relationships" id="256" r:id="Rf7b073aee4df440d"/>
    <p:sldId xmlns:r="http://schemas.openxmlformats.org/officeDocument/2006/relationships" id="257" r:id="Rd954f182c9074161"/>
    <p:sldId xmlns:r="http://schemas.openxmlformats.org/officeDocument/2006/relationships" id="258" r:id="Rf7a675a5bd1d49a6"/>
    <p:sldId xmlns:r="http://schemas.openxmlformats.org/officeDocument/2006/relationships" id="259" r:id="R4d04bd8c19e8478d"/>
    <p:sldId xmlns:r="http://schemas.openxmlformats.org/officeDocument/2006/relationships" id="260" r:id="R794bad9a4c96410b"/>
    <p:sldId xmlns:r="http://schemas.openxmlformats.org/officeDocument/2006/relationships" id="261" r:id="Rb066fcd1754b479d"/>
    <p:sldId xmlns:r="http://schemas.openxmlformats.org/officeDocument/2006/relationships" id="262" r:id="R9e8122177989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18f61f386479e" /><Relationship Type="http://schemas.openxmlformats.org/officeDocument/2006/relationships/slide" Target="/ppt/slides/slide1.xml" Id="Rf7b073aee4df440d" /><Relationship Type="http://schemas.openxmlformats.org/officeDocument/2006/relationships/slide" Target="/ppt/slides/slide2.xml" Id="Rd954f182c9074161" /><Relationship Type="http://schemas.openxmlformats.org/officeDocument/2006/relationships/slide" Target="/ppt/slides/slide3.xml" Id="Rf7a675a5bd1d49a6" /><Relationship Type="http://schemas.openxmlformats.org/officeDocument/2006/relationships/slide" Target="/ppt/slides/slide4.xml" Id="R4d04bd8c19e8478d" /><Relationship Type="http://schemas.openxmlformats.org/officeDocument/2006/relationships/slide" Target="/ppt/slides/slide5.xml" Id="R794bad9a4c96410b" /><Relationship Type="http://schemas.openxmlformats.org/officeDocument/2006/relationships/slide" Target="/ppt/slides/slide6.xml" Id="Rb066fcd1754b479d" /><Relationship Type="http://schemas.openxmlformats.org/officeDocument/2006/relationships/slide" Target="/ppt/slides/slide7.xml" Id="R9e8122177989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5c3d3896d4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e0c59bcfe4e35" /><Relationship Type="http://schemas.openxmlformats.org/officeDocument/2006/relationships/theme" Target="/ppt/slideMasters/theme/theme1.xml" Id="R3cdc38a04009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be0c59bcfe4e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8cafd0d05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494c64cd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52dc656d3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bc0f105ca42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d8eddd42b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4bee9396343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0f8a5a1ce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AZTEK TP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AZTEK TP AS ble etablert [år] og holder til i Larkollen.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5 156 018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5 424 301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ROER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Teibernveien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1560 Larkollen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AZTEK TP AS</a:t>
            </a:r>
          </a:p>
        </p:txBody>
      </p:sp>
    </p:spTree>
  </p:cSld>
  <p:clrMapOvr>
    <a:masterClrMapping xmlns:a="http://schemas.openxmlformats.org/drawingml/2006/main"/>
  </p:clrMapOvr>
</p:sld>
</file>