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13e0f5c08b4d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c35590d8e8402b"/>
  </p:sldMasterIdLst>
  <p:sldIdLst>
    <p:sldId xmlns:r="http://schemas.openxmlformats.org/officeDocument/2006/relationships" id="256" r:id="R8fafa97357b84f76"/>
    <p:sldId xmlns:r="http://schemas.openxmlformats.org/officeDocument/2006/relationships" id="257" r:id="R0272127ec66c441f"/>
    <p:sldId xmlns:r="http://schemas.openxmlformats.org/officeDocument/2006/relationships" id="258" r:id="R25a810f8772e4477"/>
    <p:sldId xmlns:r="http://schemas.openxmlformats.org/officeDocument/2006/relationships" id="259" r:id="Rf2517857dbcb4d61"/>
    <p:sldId xmlns:r="http://schemas.openxmlformats.org/officeDocument/2006/relationships" id="260" r:id="R9fba0419c7064061"/>
    <p:sldId xmlns:r="http://schemas.openxmlformats.org/officeDocument/2006/relationships" id="261" r:id="R849c8fff45184ae7"/>
    <p:sldId xmlns:r="http://schemas.openxmlformats.org/officeDocument/2006/relationships" id="262" r:id="R6c948b7bece541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35590d8e8402b" /><Relationship Type="http://schemas.openxmlformats.org/officeDocument/2006/relationships/slide" Target="/ppt/slides/slide1.xml" Id="R8fafa97357b84f76" /><Relationship Type="http://schemas.openxmlformats.org/officeDocument/2006/relationships/slide" Target="/ppt/slides/slide2.xml" Id="R0272127ec66c441f" /><Relationship Type="http://schemas.openxmlformats.org/officeDocument/2006/relationships/slide" Target="/ppt/slides/slide3.xml" Id="R25a810f8772e4477" /><Relationship Type="http://schemas.openxmlformats.org/officeDocument/2006/relationships/slide" Target="/ppt/slides/slide4.xml" Id="Rf2517857dbcb4d61" /><Relationship Type="http://schemas.openxmlformats.org/officeDocument/2006/relationships/slide" Target="/ppt/slides/slide5.xml" Id="R9fba0419c7064061" /><Relationship Type="http://schemas.openxmlformats.org/officeDocument/2006/relationships/slide" Target="/ppt/slides/slide6.xml" Id="R849c8fff45184ae7" /><Relationship Type="http://schemas.openxmlformats.org/officeDocument/2006/relationships/slide" Target="/ppt/slides/slide7.xml" Id="R6c948b7bece541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92ea8e7ca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a5c8d81ae4e21" /><Relationship Type="http://schemas.openxmlformats.org/officeDocument/2006/relationships/theme" Target="/ppt/slideMasters/theme/theme1.xml" Id="Rf6b0e91fcaab4e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a5c8d81ae4e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ebba48564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8ddcde3c5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712e74f0540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776d8013d4b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497e3c1774c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d6ed4dcc24f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a32c3484942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SYLTE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 INVEST HOLDING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5 085 546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−1 177 121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9 456 253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 ANSGAR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 GEIR SANDBUKT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Fræneidet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919 957 549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SYLTE INVEST HOLDING AS</a:t>
            </a:r>
          </a:p>
        </p:txBody>
      </p:sp>
    </p:spTree>
  </p:cSld>
  <p:clrMapOvr>
    <a:masterClrMapping xmlns:a="http://schemas.openxmlformats.org/drawingml/2006/main"/>
  </p:clrMapOvr>
</p:sld>
</file>