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d8797cc67f4a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7c73b1734a4ab2"/>
  </p:sldMasterIdLst>
  <p:sldIdLst>
    <p:sldId xmlns:r="http://schemas.openxmlformats.org/officeDocument/2006/relationships" id="256" r:id="Rd7f7da7e292d4fd0"/>
    <p:sldId xmlns:r="http://schemas.openxmlformats.org/officeDocument/2006/relationships" id="257" r:id="R7fda1eb2c25e4408"/>
    <p:sldId xmlns:r="http://schemas.openxmlformats.org/officeDocument/2006/relationships" id="258" r:id="Red60db8f98294d59"/>
    <p:sldId xmlns:r="http://schemas.openxmlformats.org/officeDocument/2006/relationships" id="259" r:id="Ra3112db5dbb74462"/>
    <p:sldId xmlns:r="http://schemas.openxmlformats.org/officeDocument/2006/relationships" id="260" r:id="Rfafe573320a94284"/>
    <p:sldId xmlns:r="http://schemas.openxmlformats.org/officeDocument/2006/relationships" id="261" r:id="R4478b49af1a1412e"/>
    <p:sldId xmlns:r="http://schemas.openxmlformats.org/officeDocument/2006/relationships" id="262" r:id="R09ef93baa27249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7c73b1734a4ab2" /><Relationship Type="http://schemas.openxmlformats.org/officeDocument/2006/relationships/slide" Target="/ppt/slides/slide1.xml" Id="Rd7f7da7e292d4fd0" /><Relationship Type="http://schemas.openxmlformats.org/officeDocument/2006/relationships/slide" Target="/ppt/slides/slide2.xml" Id="R7fda1eb2c25e4408" /><Relationship Type="http://schemas.openxmlformats.org/officeDocument/2006/relationships/slide" Target="/ppt/slides/slide3.xml" Id="Red60db8f98294d59" /><Relationship Type="http://schemas.openxmlformats.org/officeDocument/2006/relationships/slide" Target="/ppt/slides/slide4.xml" Id="Ra3112db5dbb74462" /><Relationship Type="http://schemas.openxmlformats.org/officeDocument/2006/relationships/slide" Target="/ppt/slides/slide5.xml" Id="Rfafe573320a94284" /><Relationship Type="http://schemas.openxmlformats.org/officeDocument/2006/relationships/slide" Target="/ppt/slides/slide6.xml" Id="R4478b49af1a1412e" /><Relationship Type="http://schemas.openxmlformats.org/officeDocument/2006/relationships/slide" Target="/ppt/slides/slide7.xml" Id="R09ef93baa27249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d1bf9ec44949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464ac3fff4fc4" /><Relationship Type="http://schemas.openxmlformats.org/officeDocument/2006/relationships/theme" Target="/ppt/slideMasters/theme/theme1.xml" Id="Raeff66389d0d4b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6464ac3fff4f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aa10189b7547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49cffba3a42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46579714d42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f26f4f3ac46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7d1ad15a943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c6e268e1645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c31b25c2647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OBA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OBA INVEST AS ble etablert [år] og holder til i Fyllingsdalen.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29 800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LEIF HOLM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Spelhaugen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5147 Fyllingsdalen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919 948 310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OBA INVEST AS</a:t>
            </a:r>
          </a:p>
        </p:txBody>
      </p:sp>
    </p:spTree>
  </p:cSld>
  <p:clrMapOvr>
    <a:masterClrMapping xmlns:a="http://schemas.openxmlformats.org/drawingml/2006/main"/>
  </p:clrMapOvr>
</p:sld>
</file>