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11aad7e8b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fa5537026d4c98"/>
  </p:sldMasterIdLst>
  <p:sldIdLst>
    <p:sldId xmlns:r="http://schemas.openxmlformats.org/officeDocument/2006/relationships" id="256" r:id="R1d966d5185a24bf8"/>
    <p:sldId xmlns:r="http://schemas.openxmlformats.org/officeDocument/2006/relationships" id="257" r:id="Rfda7d3a39db04fb9"/>
    <p:sldId xmlns:r="http://schemas.openxmlformats.org/officeDocument/2006/relationships" id="258" r:id="R05e5b59fbb9b43c4"/>
    <p:sldId xmlns:r="http://schemas.openxmlformats.org/officeDocument/2006/relationships" id="259" r:id="R0cac8f7e955144bb"/>
    <p:sldId xmlns:r="http://schemas.openxmlformats.org/officeDocument/2006/relationships" id="260" r:id="Rd2cc136f4778488f"/>
    <p:sldId xmlns:r="http://schemas.openxmlformats.org/officeDocument/2006/relationships" id="261" r:id="Reabca6d6f44741d4"/>
    <p:sldId xmlns:r="http://schemas.openxmlformats.org/officeDocument/2006/relationships" id="262" r:id="Rb19dd63d455549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a5537026d4c98" /><Relationship Type="http://schemas.openxmlformats.org/officeDocument/2006/relationships/slide" Target="/ppt/slides/slide1.xml" Id="R1d966d5185a24bf8" /><Relationship Type="http://schemas.openxmlformats.org/officeDocument/2006/relationships/slide" Target="/ppt/slides/slide2.xml" Id="Rfda7d3a39db04fb9" /><Relationship Type="http://schemas.openxmlformats.org/officeDocument/2006/relationships/slide" Target="/ppt/slides/slide3.xml" Id="R05e5b59fbb9b43c4" /><Relationship Type="http://schemas.openxmlformats.org/officeDocument/2006/relationships/slide" Target="/ppt/slides/slide4.xml" Id="R0cac8f7e955144bb" /><Relationship Type="http://schemas.openxmlformats.org/officeDocument/2006/relationships/slide" Target="/ppt/slides/slide5.xml" Id="Rd2cc136f4778488f" /><Relationship Type="http://schemas.openxmlformats.org/officeDocument/2006/relationships/slide" Target="/ppt/slides/slide6.xml" Id="Reabca6d6f44741d4" /><Relationship Type="http://schemas.openxmlformats.org/officeDocument/2006/relationships/slide" Target="/ppt/slides/slide7.xml" Id="Rb19dd63d455549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904368b87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aa1ac878243e3" /><Relationship Type="http://schemas.openxmlformats.org/officeDocument/2006/relationships/theme" Target="/ppt/slideMasters/theme/theme1.xml" Id="R2771d03d305e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caa1ac8782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9c81b04b6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838e880a6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cae038c5d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d85f67a7c40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d5f4d79154c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73929f98c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97b7288fb4e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OBA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TROND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Spelhaugen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5147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