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a049ef751544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4f3f89335a4cf7"/>
  </p:sldMasterIdLst>
  <p:sldIdLst>
    <p:sldId xmlns:r="http://schemas.openxmlformats.org/officeDocument/2006/relationships" id="256" r:id="R50bec95cb99a49ab"/>
    <p:sldId xmlns:r="http://schemas.openxmlformats.org/officeDocument/2006/relationships" id="257" r:id="Ra5932d3975384746"/>
    <p:sldId xmlns:r="http://schemas.openxmlformats.org/officeDocument/2006/relationships" id="258" r:id="R7308fe8319754b4f"/>
    <p:sldId xmlns:r="http://schemas.openxmlformats.org/officeDocument/2006/relationships" id="259" r:id="Rd2138814dca84ce3"/>
    <p:sldId xmlns:r="http://schemas.openxmlformats.org/officeDocument/2006/relationships" id="260" r:id="R78b80550ee184289"/>
    <p:sldId xmlns:r="http://schemas.openxmlformats.org/officeDocument/2006/relationships" id="261" r:id="R92e969918f0f400a"/>
    <p:sldId xmlns:r="http://schemas.openxmlformats.org/officeDocument/2006/relationships" id="262" r:id="Rc1f1e447696449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f3f89335a4cf7" /><Relationship Type="http://schemas.openxmlformats.org/officeDocument/2006/relationships/slide" Target="/ppt/slides/slide1.xml" Id="R50bec95cb99a49ab" /><Relationship Type="http://schemas.openxmlformats.org/officeDocument/2006/relationships/slide" Target="/ppt/slides/slide2.xml" Id="Ra5932d3975384746" /><Relationship Type="http://schemas.openxmlformats.org/officeDocument/2006/relationships/slide" Target="/ppt/slides/slide3.xml" Id="R7308fe8319754b4f" /><Relationship Type="http://schemas.openxmlformats.org/officeDocument/2006/relationships/slide" Target="/ppt/slides/slide4.xml" Id="Rd2138814dca84ce3" /><Relationship Type="http://schemas.openxmlformats.org/officeDocument/2006/relationships/slide" Target="/ppt/slides/slide5.xml" Id="R78b80550ee184289" /><Relationship Type="http://schemas.openxmlformats.org/officeDocument/2006/relationships/slide" Target="/ppt/slides/slide6.xml" Id="R92e969918f0f400a" /><Relationship Type="http://schemas.openxmlformats.org/officeDocument/2006/relationships/slide" Target="/ppt/slides/slide7.xml" Id="Rc1f1e447696449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091318bd3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4aef4c76b4b95" /><Relationship Type="http://schemas.openxmlformats.org/officeDocument/2006/relationships/theme" Target="/ppt/slideMasters/theme/theme1.xml" Id="Rf28947ddc3894c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a4aef4c76b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68e83b0e54b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7e3d2b3f4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a1dbd5cc3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f34fd8a854d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a03ee9f1f4a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c890621304e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d2b74c82c48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