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fb09c66d304e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1a339826fd44d1"/>
  </p:sldMasterIdLst>
  <p:sldIdLst>
    <p:sldId xmlns:r="http://schemas.openxmlformats.org/officeDocument/2006/relationships" id="256" r:id="Re2855d7ad81e4137"/>
    <p:sldId xmlns:r="http://schemas.openxmlformats.org/officeDocument/2006/relationships" id="257" r:id="Re4ef4ac15ed04aa4"/>
    <p:sldId xmlns:r="http://schemas.openxmlformats.org/officeDocument/2006/relationships" id="258" r:id="R1310fffcc3954b27"/>
    <p:sldId xmlns:r="http://schemas.openxmlformats.org/officeDocument/2006/relationships" id="259" r:id="R6775f6ea49014fa0"/>
    <p:sldId xmlns:r="http://schemas.openxmlformats.org/officeDocument/2006/relationships" id="260" r:id="Rc219cfe796154fd6"/>
    <p:sldId xmlns:r="http://schemas.openxmlformats.org/officeDocument/2006/relationships" id="261" r:id="R841d23f0730b4a49"/>
    <p:sldId xmlns:r="http://schemas.openxmlformats.org/officeDocument/2006/relationships" id="262" r:id="R6d011701e92a47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1a339826fd44d1" /><Relationship Type="http://schemas.openxmlformats.org/officeDocument/2006/relationships/slide" Target="/ppt/slides/slide1.xml" Id="Re2855d7ad81e4137" /><Relationship Type="http://schemas.openxmlformats.org/officeDocument/2006/relationships/slide" Target="/ppt/slides/slide2.xml" Id="Re4ef4ac15ed04aa4" /><Relationship Type="http://schemas.openxmlformats.org/officeDocument/2006/relationships/slide" Target="/ppt/slides/slide3.xml" Id="R1310fffcc3954b27" /><Relationship Type="http://schemas.openxmlformats.org/officeDocument/2006/relationships/slide" Target="/ppt/slides/slide4.xml" Id="R6775f6ea49014fa0" /><Relationship Type="http://schemas.openxmlformats.org/officeDocument/2006/relationships/slide" Target="/ppt/slides/slide5.xml" Id="Rc219cfe796154fd6" /><Relationship Type="http://schemas.openxmlformats.org/officeDocument/2006/relationships/slide" Target="/ppt/slides/slide6.xml" Id="R841d23f0730b4a49" /><Relationship Type="http://schemas.openxmlformats.org/officeDocument/2006/relationships/slide" Target="/ppt/slides/slide7.xml" Id="R6d011701e92a47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076919f88b40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f8afdfe2d143f8" /><Relationship Type="http://schemas.openxmlformats.org/officeDocument/2006/relationships/theme" Target="/ppt/slideMasters/theme/theme1.xml" Id="R3702e73a250d4b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f8afdfe2d143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331359d82745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e5f1c4f38245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016b193f134f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962db361624f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526de6baa143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ccdfaec97549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4662243acf47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MYHRE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CAPITAL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1 133 186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794 960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17 427 146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21 333 976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30 214 702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LARS AKSEL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Myrvollveien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8009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lars@thorconsulting.no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919 910 607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