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0d0c1f646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14e614b6d4e59"/>
  </p:sldMasterIdLst>
  <p:sldIdLst>
    <p:sldId xmlns:r="http://schemas.openxmlformats.org/officeDocument/2006/relationships" id="256" r:id="Rb1907f3421754ad9"/>
    <p:sldId xmlns:r="http://schemas.openxmlformats.org/officeDocument/2006/relationships" id="257" r:id="Rc9c7af551ce54a49"/>
    <p:sldId xmlns:r="http://schemas.openxmlformats.org/officeDocument/2006/relationships" id="258" r:id="Rd58cdee2419c4ec4"/>
    <p:sldId xmlns:r="http://schemas.openxmlformats.org/officeDocument/2006/relationships" id="259" r:id="Ra28c791ed8af41dc"/>
    <p:sldId xmlns:r="http://schemas.openxmlformats.org/officeDocument/2006/relationships" id="260" r:id="R591a755770484438"/>
    <p:sldId xmlns:r="http://schemas.openxmlformats.org/officeDocument/2006/relationships" id="261" r:id="R768c4de8a4854154"/>
    <p:sldId xmlns:r="http://schemas.openxmlformats.org/officeDocument/2006/relationships" id="262" r:id="R0eadd1066b67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14e614b6d4e59" /><Relationship Type="http://schemas.openxmlformats.org/officeDocument/2006/relationships/slide" Target="/ppt/slides/slide1.xml" Id="Rb1907f3421754ad9" /><Relationship Type="http://schemas.openxmlformats.org/officeDocument/2006/relationships/slide" Target="/ppt/slides/slide2.xml" Id="Rc9c7af551ce54a49" /><Relationship Type="http://schemas.openxmlformats.org/officeDocument/2006/relationships/slide" Target="/ppt/slides/slide3.xml" Id="Rd58cdee2419c4ec4" /><Relationship Type="http://schemas.openxmlformats.org/officeDocument/2006/relationships/slide" Target="/ppt/slides/slide4.xml" Id="Ra28c791ed8af41dc" /><Relationship Type="http://schemas.openxmlformats.org/officeDocument/2006/relationships/slide" Target="/ppt/slides/slide5.xml" Id="R591a755770484438" /><Relationship Type="http://schemas.openxmlformats.org/officeDocument/2006/relationships/slide" Target="/ppt/slides/slide6.xml" Id="R768c4de8a4854154" /><Relationship Type="http://schemas.openxmlformats.org/officeDocument/2006/relationships/slide" Target="/ppt/slides/slide7.xml" Id="R0eadd1066b67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f6dac0f2c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91f6df7e4d77" /><Relationship Type="http://schemas.openxmlformats.org/officeDocument/2006/relationships/theme" Target="/ppt/slideMasters/theme/theme1.xml" Id="R67f7eb2c8699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591f6df7e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8a3fa3d6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4cd7037b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73783b30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f0e85d58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8081f931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b48a9e62a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6b20689e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