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2b61a946404e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72e8bbc7f04de9"/>
  </p:sldMasterIdLst>
  <p:sldIdLst>
    <p:sldId xmlns:r="http://schemas.openxmlformats.org/officeDocument/2006/relationships" id="256" r:id="R23a9b5fc2eb14c6f"/>
    <p:sldId xmlns:r="http://schemas.openxmlformats.org/officeDocument/2006/relationships" id="257" r:id="Ra77b09653a754c9f"/>
    <p:sldId xmlns:r="http://schemas.openxmlformats.org/officeDocument/2006/relationships" id="258" r:id="R9fcc26b124e746f8"/>
    <p:sldId xmlns:r="http://schemas.openxmlformats.org/officeDocument/2006/relationships" id="259" r:id="R7b900b28b384434d"/>
    <p:sldId xmlns:r="http://schemas.openxmlformats.org/officeDocument/2006/relationships" id="260" r:id="R39e87cd0fbc44d4b"/>
    <p:sldId xmlns:r="http://schemas.openxmlformats.org/officeDocument/2006/relationships" id="261" r:id="R2ed4fcf677594322"/>
    <p:sldId xmlns:r="http://schemas.openxmlformats.org/officeDocument/2006/relationships" id="262" r:id="R1ed1f5ae0e3742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72e8bbc7f04de9" /><Relationship Type="http://schemas.openxmlformats.org/officeDocument/2006/relationships/slide" Target="/ppt/slides/slide1.xml" Id="R23a9b5fc2eb14c6f" /><Relationship Type="http://schemas.openxmlformats.org/officeDocument/2006/relationships/slide" Target="/ppt/slides/slide2.xml" Id="Ra77b09653a754c9f" /><Relationship Type="http://schemas.openxmlformats.org/officeDocument/2006/relationships/slide" Target="/ppt/slides/slide3.xml" Id="R9fcc26b124e746f8" /><Relationship Type="http://schemas.openxmlformats.org/officeDocument/2006/relationships/slide" Target="/ppt/slides/slide4.xml" Id="R7b900b28b384434d" /><Relationship Type="http://schemas.openxmlformats.org/officeDocument/2006/relationships/slide" Target="/ppt/slides/slide5.xml" Id="R39e87cd0fbc44d4b" /><Relationship Type="http://schemas.openxmlformats.org/officeDocument/2006/relationships/slide" Target="/ppt/slides/slide6.xml" Id="R2ed4fcf677594322" /><Relationship Type="http://schemas.openxmlformats.org/officeDocument/2006/relationships/slide" Target="/ppt/slides/slide7.xml" Id="R1ed1f5ae0e3742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7746d767e641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a8bb3e9de4754" /><Relationship Type="http://schemas.openxmlformats.org/officeDocument/2006/relationships/theme" Target="/ppt/slideMasters/theme/theme1.xml" Id="R844f4f65c7f848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8a8bb3e9de47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77df2bf4944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7540cedcc4a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43a0a2a0146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e9a1e3d6a42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9eba28eab4f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84c9c531b49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18d366fdd47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II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2 385 514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943 298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757 964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1 179 216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