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90fb687ef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3d14cd32945b6"/>
  </p:sldMasterIdLst>
  <p:sldIdLst>
    <p:sldId xmlns:r="http://schemas.openxmlformats.org/officeDocument/2006/relationships" id="256" r:id="R30e5c82c37ca4e86"/>
    <p:sldId xmlns:r="http://schemas.openxmlformats.org/officeDocument/2006/relationships" id="257" r:id="R06fd07698fe74c8b"/>
    <p:sldId xmlns:r="http://schemas.openxmlformats.org/officeDocument/2006/relationships" id="258" r:id="R7b851b1c3bf04dc2"/>
    <p:sldId xmlns:r="http://schemas.openxmlformats.org/officeDocument/2006/relationships" id="259" r:id="R02649724982d4147"/>
    <p:sldId xmlns:r="http://schemas.openxmlformats.org/officeDocument/2006/relationships" id="260" r:id="Rb82ef6c5bd2e4564"/>
    <p:sldId xmlns:r="http://schemas.openxmlformats.org/officeDocument/2006/relationships" id="261" r:id="Re07043689f564193"/>
    <p:sldId xmlns:r="http://schemas.openxmlformats.org/officeDocument/2006/relationships" id="262" r:id="Rfb2f6c6215bf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3d14cd32945b6" /><Relationship Type="http://schemas.openxmlformats.org/officeDocument/2006/relationships/slide" Target="/ppt/slides/slide1.xml" Id="R30e5c82c37ca4e86" /><Relationship Type="http://schemas.openxmlformats.org/officeDocument/2006/relationships/slide" Target="/ppt/slides/slide2.xml" Id="R06fd07698fe74c8b" /><Relationship Type="http://schemas.openxmlformats.org/officeDocument/2006/relationships/slide" Target="/ppt/slides/slide3.xml" Id="R7b851b1c3bf04dc2" /><Relationship Type="http://schemas.openxmlformats.org/officeDocument/2006/relationships/slide" Target="/ppt/slides/slide4.xml" Id="R02649724982d4147" /><Relationship Type="http://schemas.openxmlformats.org/officeDocument/2006/relationships/slide" Target="/ppt/slides/slide5.xml" Id="Rb82ef6c5bd2e4564" /><Relationship Type="http://schemas.openxmlformats.org/officeDocument/2006/relationships/slide" Target="/ppt/slides/slide6.xml" Id="Re07043689f564193" /><Relationship Type="http://schemas.openxmlformats.org/officeDocument/2006/relationships/slide" Target="/ppt/slides/slide7.xml" Id="Rfb2f6c6215bf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fd021f8bf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8c9c8046b450f" /><Relationship Type="http://schemas.openxmlformats.org/officeDocument/2006/relationships/theme" Target="/ppt/slideMasters/theme/theme1.xml" Id="R7ba9d4f6fc25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c8c9c8046b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07d2412b5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ad332a96546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8cae0d58d48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1ae8a11ee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5057416c24f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2e608d15947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89cc958c6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