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c413bf861943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af76398a98475b"/>
  </p:sldMasterIdLst>
  <p:sldIdLst>
    <p:sldId xmlns:r="http://schemas.openxmlformats.org/officeDocument/2006/relationships" id="256" r:id="R984c3ad6f9994758"/>
    <p:sldId xmlns:r="http://schemas.openxmlformats.org/officeDocument/2006/relationships" id="257" r:id="Rb2ed05289ee649fc"/>
    <p:sldId xmlns:r="http://schemas.openxmlformats.org/officeDocument/2006/relationships" id="258" r:id="R3ead8f68c4504bf4"/>
    <p:sldId xmlns:r="http://schemas.openxmlformats.org/officeDocument/2006/relationships" id="259" r:id="R9942351618d54ad0"/>
    <p:sldId xmlns:r="http://schemas.openxmlformats.org/officeDocument/2006/relationships" id="260" r:id="Rdc75380c39ea42ee"/>
    <p:sldId xmlns:r="http://schemas.openxmlformats.org/officeDocument/2006/relationships" id="261" r:id="R6ab35d9044054d94"/>
    <p:sldId xmlns:r="http://schemas.openxmlformats.org/officeDocument/2006/relationships" id="262" r:id="R17320e81d8dd4f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f76398a98475b" /><Relationship Type="http://schemas.openxmlformats.org/officeDocument/2006/relationships/slide" Target="/ppt/slides/slide1.xml" Id="R984c3ad6f9994758" /><Relationship Type="http://schemas.openxmlformats.org/officeDocument/2006/relationships/slide" Target="/ppt/slides/slide2.xml" Id="Rb2ed05289ee649fc" /><Relationship Type="http://schemas.openxmlformats.org/officeDocument/2006/relationships/slide" Target="/ppt/slides/slide3.xml" Id="R3ead8f68c4504bf4" /><Relationship Type="http://schemas.openxmlformats.org/officeDocument/2006/relationships/slide" Target="/ppt/slides/slide4.xml" Id="R9942351618d54ad0" /><Relationship Type="http://schemas.openxmlformats.org/officeDocument/2006/relationships/slide" Target="/ppt/slides/slide5.xml" Id="Rdc75380c39ea42ee" /><Relationship Type="http://schemas.openxmlformats.org/officeDocument/2006/relationships/slide" Target="/ppt/slides/slide6.xml" Id="R6ab35d9044054d94" /><Relationship Type="http://schemas.openxmlformats.org/officeDocument/2006/relationships/slide" Target="/ppt/slides/slide7.xml" Id="R17320e81d8dd4f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5259c3f2bd48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b1a3bbc074244" /><Relationship Type="http://schemas.openxmlformats.org/officeDocument/2006/relationships/theme" Target="/ppt/slideMasters/theme/theme1.xml" Id="R9a8e7da845994c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8b1a3bbc0742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3d3bfef7e46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44b23c16b41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afac37a7f4c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a645b0d134d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c198bbbd844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18c5437904c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c2fc569aa4a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REED SKAGEN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REED SKAGEN II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2 385 514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943 298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757 964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REED SKAGEN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Kjødes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