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329fc93abe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7ad71c2cab487b"/>
  </p:sldMasterIdLst>
  <p:sldIdLst>
    <p:sldId xmlns:r="http://schemas.openxmlformats.org/officeDocument/2006/relationships" id="256" r:id="R6d9929d8b70c4c9c"/>
    <p:sldId xmlns:r="http://schemas.openxmlformats.org/officeDocument/2006/relationships" id="257" r:id="Rc1433fb09fca4c1d"/>
    <p:sldId xmlns:r="http://schemas.openxmlformats.org/officeDocument/2006/relationships" id="258" r:id="Rf8b2a15809fc42be"/>
    <p:sldId xmlns:r="http://schemas.openxmlformats.org/officeDocument/2006/relationships" id="259" r:id="R3e43606e423f454f"/>
    <p:sldId xmlns:r="http://schemas.openxmlformats.org/officeDocument/2006/relationships" id="260" r:id="Rf20302a0cab240b4"/>
    <p:sldId xmlns:r="http://schemas.openxmlformats.org/officeDocument/2006/relationships" id="261" r:id="Ra9ed8f91ae0a4bc9"/>
    <p:sldId xmlns:r="http://schemas.openxmlformats.org/officeDocument/2006/relationships" id="262" r:id="R6b5e089ca18740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7ad71c2cab487b" /><Relationship Type="http://schemas.openxmlformats.org/officeDocument/2006/relationships/slide" Target="/ppt/slides/slide1.xml" Id="R6d9929d8b70c4c9c" /><Relationship Type="http://schemas.openxmlformats.org/officeDocument/2006/relationships/slide" Target="/ppt/slides/slide2.xml" Id="Rc1433fb09fca4c1d" /><Relationship Type="http://schemas.openxmlformats.org/officeDocument/2006/relationships/slide" Target="/ppt/slides/slide3.xml" Id="Rf8b2a15809fc42be" /><Relationship Type="http://schemas.openxmlformats.org/officeDocument/2006/relationships/slide" Target="/ppt/slides/slide4.xml" Id="R3e43606e423f454f" /><Relationship Type="http://schemas.openxmlformats.org/officeDocument/2006/relationships/slide" Target="/ppt/slides/slide5.xml" Id="Rf20302a0cab240b4" /><Relationship Type="http://schemas.openxmlformats.org/officeDocument/2006/relationships/slide" Target="/ppt/slides/slide6.xml" Id="Ra9ed8f91ae0a4bc9" /><Relationship Type="http://schemas.openxmlformats.org/officeDocument/2006/relationships/slide" Target="/ppt/slides/slide7.xml" Id="R6b5e089ca18740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4aabcd0a74f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ee3865f514641" /><Relationship Type="http://schemas.openxmlformats.org/officeDocument/2006/relationships/theme" Target="/ppt/slideMasters/theme/theme1.xml" Id="R71eb74e7adf34a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dee3865f51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09a22811a48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d4dea50b544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418d88472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f133dfcc0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c5a32e2674a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fe8c084de4e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149955d8342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 EDUCATION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EDUCATION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−21 065 000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733 793 000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772 210 000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BANK OF NEW YORK MELLON SA/NV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AKSJE NORGE VERDIPAPIRFOND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HOLBERG NORGE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NORTHERN TRUST COMP, LONDON BR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J.P. MORGAN SE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919 871 237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EDUCATION GROUP AS</a:t>
            </a:r>
          </a:p>
        </p:txBody>
      </p:sp>
    </p:spTree>
  </p:cSld>
  <p:clrMapOvr>
    <a:masterClrMapping xmlns:a="http://schemas.openxmlformats.org/drawingml/2006/main"/>
  </p:clrMapOvr>
</p:sld>
</file>