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40aaff563ea410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e751d39dc5642df"/>
  </p:sldMasterIdLst>
  <p:sldIdLst>
    <p:sldId xmlns:r="http://schemas.openxmlformats.org/officeDocument/2006/relationships" id="256" r:id="R1688e056e283476f"/>
    <p:sldId xmlns:r="http://schemas.openxmlformats.org/officeDocument/2006/relationships" id="257" r:id="Rce053cf185c7484d"/>
    <p:sldId xmlns:r="http://schemas.openxmlformats.org/officeDocument/2006/relationships" id="258" r:id="R28f9cf31af054528"/>
    <p:sldId xmlns:r="http://schemas.openxmlformats.org/officeDocument/2006/relationships" id="259" r:id="Rec914f4d709b4159"/>
    <p:sldId xmlns:r="http://schemas.openxmlformats.org/officeDocument/2006/relationships" id="260" r:id="R15fbd676a7f44718"/>
    <p:sldId xmlns:r="http://schemas.openxmlformats.org/officeDocument/2006/relationships" id="261" r:id="Racabec3677474678"/>
    <p:sldId xmlns:r="http://schemas.openxmlformats.org/officeDocument/2006/relationships" id="262" r:id="R0ddc370949d64f4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e751d39dc5642df" /><Relationship Type="http://schemas.openxmlformats.org/officeDocument/2006/relationships/slide" Target="/ppt/slides/slide1.xml" Id="R1688e056e283476f" /><Relationship Type="http://schemas.openxmlformats.org/officeDocument/2006/relationships/slide" Target="/ppt/slides/slide2.xml" Id="Rce053cf185c7484d" /><Relationship Type="http://schemas.openxmlformats.org/officeDocument/2006/relationships/slide" Target="/ppt/slides/slide3.xml" Id="R28f9cf31af054528" /><Relationship Type="http://schemas.openxmlformats.org/officeDocument/2006/relationships/slide" Target="/ppt/slides/slide4.xml" Id="Rec914f4d709b4159" /><Relationship Type="http://schemas.openxmlformats.org/officeDocument/2006/relationships/slide" Target="/ppt/slides/slide5.xml" Id="R15fbd676a7f44718" /><Relationship Type="http://schemas.openxmlformats.org/officeDocument/2006/relationships/slide" Target="/ppt/slides/slide6.xml" Id="Racabec3677474678" /><Relationship Type="http://schemas.openxmlformats.org/officeDocument/2006/relationships/slide" Target="/ppt/slides/slide7.xml" Id="R0ddc370949d64f4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02d507e2db54e8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6b8197ea4a42ab" /><Relationship Type="http://schemas.openxmlformats.org/officeDocument/2006/relationships/theme" Target="/ppt/slideMasters/theme/theme1.xml" Id="R379be5ab5cf946f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b6b8197ea4a42a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52a054149c4ee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46896cbfd1481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af189488204d3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5d8b01119a40a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1104f0e251457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66e9937432412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d7762bc19c4ba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FAKSCO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FAKSCO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FAKSCO INVEST AS ble etablert [år] og holder til i Kristiansund 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FAKSCO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FAKSCO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FAKSCO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−43 131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15 114 496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160 074 916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160 895 943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FAKSCO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FAKSVÅG ODDVAR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FAKSCO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 Jullums gate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6510 Kristiansund 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919 829 486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FAKSCO INVEST AS</a:t>
            </a:r>
          </a:p>
        </p:txBody>
      </p:sp>
    </p:spTree>
  </p:cSld>
  <p:clrMapOvr>
    <a:masterClrMapping xmlns:a="http://schemas.openxmlformats.org/drawingml/2006/main"/>
  </p:clrMapOvr>
</p:sld>
</file>