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0c1b52b9949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821c935a9043c1"/>
  </p:sldMasterIdLst>
  <p:sldIdLst>
    <p:sldId xmlns:r="http://schemas.openxmlformats.org/officeDocument/2006/relationships" id="256" r:id="R71a5608da1b94901"/>
    <p:sldId xmlns:r="http://schemas.openxmlformats.org/officeDocument/2006/relationships" id="257" r:id="R01e396d61efd4405"/>
    <p:sldId xmlns:r="http://schemas.openxmlformats.org/officeDocument/2006/relationships" id="258" r:id="Ra37d6596d81b4926"/>
    <p:sldId xmlns:r="http://schemas.openxmlformats.org/officeDocument/2006/relationships" id="259" r:id="R2858ddd7406047ee"/>
    <p:sldId xmlns:r="http://schemas.openxmlformats.org/officeDocument/2006/relationships" id="260" r:id="R4aa4ffacf29b48bf"/>
    <p:sldId xmlns:r="http://schemas.openxmlformats.org/officeDocument/2006/relationships" id="261" r:id="Raaff0caff55f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21c935a9043c1" /><Relationship Type="http://schemas.openxmlformats.org/officeDocument/2006/relationships/slide" Target="/ppt/slides/slide1.xml" Id="R71a5608da1b94901" /><Relationship Type="http://schemas.openxmlformats.org/officeDocument/2006/relationships/slide" Target="/ppt/slides/slide2.xml" Id="R01e396d61efd4405" /><Relationship Type="http://schemas.openxmlformats.org/officeDocument/2006/relationships/slide" Target="/ppt/slides/slide3.xml" Id="Ra37d6596d81b4926" /><Relationship Type="http://schemas.openxmlformats.org/officeDocument/2006/relationships/slide" Target="/ppt/slides/slide4.xml" Id="R2858ddd7406047ee" /><Relationship Type="http://schemas.openxmlformats.org/officeDocument/2006/relationships/slide" Target="/ppt/slides/slide5.xml" Id="R4aa4ffacf29b48bf" /><Relationship Type="http://schemas.openxmlformats.org/officeDocument/2006/relationships/slide" Target="/ppt/slides/slide6.xml" Id="Raaff0caff55f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60ba1abd94f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e142c77754c96" /><Relationship Type="http://schemas.openxmlformats.org/officeDocument/2006/relationships/theme" Target="/ppt/slideMasters/theme/theme1.xml" Id="R80b9fe43bb0b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8e142c77754c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f653257bf4e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0720285e4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a060339aa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ac1f3e68b4f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62a28fad46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2a50b96a6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