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b8726741944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1edeeaa384df8"/>
  </p:sldMasterIdLst>
  <p:sldIdLst>
    <p:sldId xmlns:r="http://schemas.openxmlformats.org/officeDocument/2006/relationships" id="256" r:id="R799c59beaf4c4c9d"/>
    <p:sldId xmlns:r="http://schemas.openxmlformats.org/officeDocument/2006/relationships" id="257" r:id="R06eca4d22d594906"/>
    <p:sldId xmlns:r="http://schemas.openxmlformats.org/officeDocument/2006/relationships" id="258" r:id="R191b372c385349b5"/>
    <p:sldId xmlns:r="http://schemas.openxmlformats.org/officeDocument/2006/relationships" id="259" r:id="R95986f3b0aaa4cfb"/>
    <p:sldId xmlns:r="http://schemas.openxmlformats.org/officeDocument/2006/relationships" id="260" r:id="Rb2b4f4443cbb4c83"/>
    <p:sldId xmlns:r="http://schemas.openxmlformats.org/officeDocument/2006/relationships" id="261" r:id="R901e2f7c855c425b"/>
    <p:sldId xmlns:r="http://schemas.openxmlformats.org/officeDocument/2006/relationships" id="262" r:id="R31d6bfc9c56d40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1edeeaa384df8" /><Relationship Type="http://schemas.openxmlformats.org/officeDocument/2006/relationships/slide" Target="/ppt/slides/slide1.xml" Id="R799c59beaf4c4c9d" /><Relationship Type="http://schemas.openxmlformats.org/officeDocument/2006/relationships/slide" Target="/ppt/slides/slide2.xml" Id="R06eca4d22d594906" /><Relationship Type="http://schemas.openxmlformats.org/officeDocument/2006/relationships/slide" Target="/ppt/slides/slide3.xml" Id="R191b372c385349b5" /><Relationship Type="http://schemas.openxmlformats.org/officeDocument/2006/relationships/slide" Target="/ppt/slides/slide4.xml" Id="R95986f3b0aaa4cfb" /><Relationship Type="http://schemas.openxmlformats.org/officeDocument/2006/relationships/slide" Target="/ppt/slides/slide5.xml" Id="Rb2b4f4443cbb4c83" /><Relationship Type="http://schemas.openxmlformats.org/officeDocument/2006/relationships/slide" Target="/ppt/slides/slide6.xml" Id="R901e2f7c855c425b" /><Relationship Type="http://schemas.openxmlformats.org/officeDocument/2006/relationships/slide" Target="/ppt/slides/slide7.xml" Id="R31d6bfc9c56d40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6d768248c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dd56ccecf4361" /><Relationship Type="http://schemas.openxmlformats.org/officeDocument/2006/relationships/theme" Target="/ppt/slideMasters/theme/theme1.xml" Id="R2f73da0b532d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dd56ccecf43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7534e62d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3ba31778e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642e5a53a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7784774e34b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4e2e3aca4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900502f7d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c8f0723cb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