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6bd613b7b47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175e64014c47ca"/>
  </p:sldMasterIdLst>
  <p:sldIdLst>
    <p:sldId xmlns:r="http://schemas.openxmlformats.org/officeDocument/2006/relationships" id="256" r:id="Ra91caf784f3b4aed"/>
    <p:sldId xmlns:r="http://schemas.openxmlformats.org/officeDocument/2006/relationships" id="257" r:id="R3189d43bd4904c1e"/>
    <p:sldId xmlns:r="http://schemas.openxmlformats.org/officeDocument/2006/relationships" id="258" r:id="R88b4935003d04af7"/>
    <p:sldId xmlns:r="http://schemas.openxmlformats.org/officeDocument/2006/relationships" id="259" r:id="R2d8b48e9eaf34e27"/>
    <p:sldId xmlns:r="http://schemas.openxmlformats.org/officeDocument/2006/relationships" id="260" r:id="Rd3de47bff4474b64"/>
    <p:sldId xmlns:r="http://schemas.openxmlformats.org/officeDocument/2006/relationships" id="261" r:id="R4e2e026e288247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175e64014c47ca" /><Relationship Type="http://schemas.openxmlformats.org/officeDocument/2006/relationships/slide" Target="/ppt/slides/slide1.xml" Id="Ra91caf784f3b4aed" /><Relationship Type="http://schemas.openxmlformats.org/officeDocument/2006/relationships/slide" Target="/ppt/slides/slide2.xml" Id="R3189d43bd4904c1e" /><Relationship Type="http://schemas.openxmlformats.org/officeDocument/2006/relationships/slide" Target="/ppt/slides/slide3.xml" Id="R88b4935003d04af7" /><Relationship Type="http://schemas.openxmlformats.org/officeDocument/2006/relationships/slide" Target="/ppt/slides/slide4.xml" Id="R2d8b48e9eaf34e27" /><Relationship Type="http://schemas.openxmlformats.org/officeDocument/2006/relationships/slide" Target="/ppt/slides/slide5.xml" Id="Rd3de47bff4474b64" /><Relationship Type="http://schemas.openxmlformats.org/officeDocument/2006/relationships/slide" Target="/ppt/slides/slide6.xml" Id="R4e2e026e288247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eee4d40bb841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1977ca98e4c30" /><Relationship Type="http://schemas.openxmlformats.org/officeDocument/2006/relationships/theme" Target="/ppt/slideMasters/theme/theme1.xml" Id="R66c3f32f9f33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41977ca98e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6f7d9f0de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9f1fadc7542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60488e6a34d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8af25476542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a406b28e048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c04f1466d4c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HOSLE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 HOLDING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2 608 572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2 608 589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Grøndahls vei 12B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HOSLE HOLDING AS</a:t>
            </a:r>
          </a:p>
        </p:txBody>
      </p:sp>
    </p:spTree>
  </p:cSld>
  <p:clrMapOvr>
    <a:masterClrMapping xmlns:a="http://schemas.openxmlformats.org/drawingml/2006/main"/>
  </p:clrMapOvr>
</p:sld>
</file>