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07bf52921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730f6f4a2b4449"/>
  </p:sldMasterIdLst>
  <p:sldIdLst>
    <p:sldId xmlns:r="http://schemas.openxmlformats.org/officeDocument/2006/relationships" id="256" r:id="Rd6600d008cf94ecf"/>
    <p:sldId xmlns:r="http://schemas.openxmlformats.org/officeDocument/2006/relationships" id="257" r:id="Rb90df494d8b4433f"/>
    <p:sldId xmlns:r="http://schemas.openxmlformats.org/officeDocument/2006/relationships" id="258" r:id="Rc143f22d25eb49d2"/>
    <p:sldId xmlns:r="http://schemas.openxmlformats.org/officeDocument/2006/relationships" id="259" r:id="Rc14c7b5e48454ae2"/>
    <p:sldId xmlns:r="http://schemas.openxmlformats.org/officeDocument/2006/relationships" id="260" r:id="R5eaed9e9d580404f"/>
    <p:sldId xmlns:r="http://schemas.openxmlformats.org/officeDocument/2006/relationships" id="261" r:id="R8fad18f185fb46d1"/>
    <p:sldId xmlns:r="http://schemas.openxmlformats.org/officeDocument/2006/relationships" id="262" r:id="Rb1c2bff001c8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30f6f4a2b4449" /><Relationship Type="http://schemas.openxmlformats.org/officeDocument/2006/relationships/slide" Target="/ppt/slides/slide1.xml" Id="Rd6600d008cf94ecf" /><Relationship Type="http://schemas.openxmlformats.org/officeDocument/2006/relationships/slide" Target="/ppt/slides/slide2.xml" Id="Rb90df494d8b4433f" /><Relationship Type="http://schemas.openxmlformats.org/officeDocument/2006/relationships/slide" Target="/ppt/slides/slide3.xml" Id="Rc143f22d25eb49d2" /><Relationship Type="http://schemas.openxmlformats.org/officeDocument/2006/relationships/slide" Target="/ppt/slides/slide4.xml" Id="Rc14c7b5e48454ae2" /><Relationship Type="http://schemas.openxmlformats.org/officeDocument/2006/relationships/slide" Target="/ppt/slides/slide5.xml" Id="R5eaed9e9d580404f" /><Relationship Type="http://schemas.openxmlformats.org/officeDocument/2006/relationships/slide" Target="/ppt/slides/slide6.xml" Id="R8fad18f185fb46d1" /><Relationship Type="http://schemas.openxmlformats.org/officeDocument/2006/relationships/slide" Target="/ppt/slides/slide7.xml" Id="Rb1c2bff001c8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34548544e4a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fdb52d20841a7" /><Relationship Type="http://schemas.openxmlformats.org/officeDocument/2006/relationships/theme" Target="/ppt/slideMasters/theme/theme1.xml" Id="R309d3470f698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fdb52d208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27d73ed73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00fcbfbf8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d66f43ccf4a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1c9abf29f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16d65594b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8cd1c3ec4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1fd2a06f8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BYGGMONTASJE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−6 367 572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−5 495 463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6 318 218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PRODUKSJON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ØSTENHEDEN ESPEN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Øvermarka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