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0204a03c8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49c9fbde04044"/>
  </p:sldMasterIdLst>
  <p:sldIdLst>
    <p:sldId xmlns:r="http://schemas.openxmlformats.org/officeDocument/2006/relationships" id="256" r:id="Rd8bf53b4510f4500"/>
    <p:sldId xmlns:r="http://schemas.openxmlformats.org/officeDocument/2006/relationships" id="257" r:id="R4425271518b94e64"/>
    <p:sldId xmlns:r="http://schemas.openxmlformats.org/officeDocument/2006/relationships" id="258" r:id="Ra432ee07026b4599"/>
    <p:sldId xmlns:r="http://schemas.openxmlformats.org/officeDocument/2006/relationships" id="259" r:id="R97487de8b0fe40ba"/>
    <p:sldId xmlns:r="http://schemas.openxmlformats.org/officeDocument/2006/relationships" id="260" r:id="R676efc5ad4244490"/>
    <p:sldId xmlns:r="http://schemas.openxmlformats.org/officeDocument/2006/relationships" id="261" r:id="R8bb108b4455245fa"/>
    <p:sldId xmlns:r="http://schemas.openxmlformats.org/officeDocument/2006/relationships" id="262" r:id="R898b67ed9a47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49c9fbde04044" /><Relationship Type="http://schemas.openxmlformats.org/officeDocument/2006/relationships/slide" Target="/ppt/slides/slide1.xml" Id="Rd8bf53b4510f4500" /><Relationship Type="http://schemas.openxmlformats.org/officeDocument/2006/relationships/slide" Target="/ppt/slides/slide2.xml" Id="R4425271518b94e64" /><Relationship Type="http://schemas.openxmlformats.org/officeDocument/2006/relationships/slide" Target="/ppt/slides/slide3.xml" Id="Ra432ee07026b4599" /><Relationship Type="http://schemas.openxmlformats.org/officeDocument/2006/relationships/slide" Target="/ppt/slides/slide4.xml" Id="R97487de8b0fe40ba" /><Relationship Type="http://schemas.openxmlformats.org/officeDocument/2006/relationships/slide" Target="/ppt/slides/slide5.xml" Id="R676efc5ad4244490" /><Relationship Type="http://schemas.openxmlformats.org/officeDocument/2006/relationships/slide" Target="/ppt/slides/slide6.xml" Id="R8bb108b4455245fa" /><Relationship Type="http://schemas.openxmlformats.org/officeDocument/2006/relationships/slide" Target="/ppt/slides/slide7.xml" Id="R898b67ed9a47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0f964ea1a41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2ad771cc64b76" /><Relationship Type="http://schemas.openxmlformats.org/officeDocument/2006/relationships/theme" Target="/ppt/slideMasters/theme/theme1.xml" Id="R9a271b77bf3f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52ad771cc6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d8d782bf6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ea738e4f6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8aaba4524d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5845f227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bb207cad441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5be74c934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eebb7af242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