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05441d965e42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3ea2fd04a64afc"/>
  </p:sldMasterIdLst>
  <p:sldIdLst>
    <p:sldId xmlns:r="http://schemas.openxmlformats.org/officeDocument/2006/relationships" id="256" r:id="Rae280c2744544d27"/>
    <p:sldId xmlns:r="http://schemas.openxmlformats.org/officeDocument/2006/relationships" id="257" r:id="Rf94bba8948f743b9"/>
    <p:sldId xmlns:r="http://schemas.openxmlformats.org/officeDocument/2006/relationships" id="258" r:id="R6e00a12d9da44be9"/>
    <p:sldId xmlns:r="http://schemas.openxmlformats.org/officeDocument/2006/relationships" id="259" r:id="Recf617e6383e490b"/>
    <p:sldId xmlns:r="http://schemas.openxmlformats.org/officeDocument/2006/relationships" id="260" r:id="R83cd52d9e36548a4"/>
    <p:sldId xmlns:r="http://schemas.openxmlformats.org/officeDocument/2006/relationships" id="261" r:id="R5ee9399655114b48"/>
    <p:sldId xmlns:r="http://schemas.openxmlformats.org/officeDocument/2006/relationships" id="262" r:id="R78407d2c7fc642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ea2fd04a64afc" /><Relationship Type="http://schemas.openxmlformats.org/officeDocument/2006/relationships/slide" Target="/ppt/slides/slide1.xml" Id="Rae280c2744544d27" /><Relationship Type="http://schemas.openxmlformats.org/officeDocument/2006/relationships/slide" Target="/ppt/slides/slide2.xml" Id="Rf94bba8948f743b9" /><Relationship Type="http://schemas.openxmlformats.org/officeDocument/2006/relationships/slide" Target="/ppt/slides/slide3.xml" Id="R6e00a12d9da44be9" /><Relationship Type="http://schemas.openxmlformats.org/officeDocument/2006/relationships/slide" Target="/ppt/slides/slide4.xml" Id="Recf617e6383e490b" /><Relationship Type="http://schemas.openxmlformats.org/officeDocument/2006/relationships/slide" Target="/ppt/slides/slide5.xml" Id="R83cd52d9e36548a4" /><Relationship Type="http://schemas.openxmlformats.org/officeDocument/2006/relationships/slide" Target="/ppt/slides/slide6.xml" Id="R5ee9399655114b48" /><Relationship Type="http://schemas.openxmlformats.org/officeDocument/2006/relationships/slide" Target="/ppt/slides/slide7.xml" Id="R78407d2c7fc642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232d677844e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11d82c51c4d23" /><Relationship Type="http://schemas.openxmlformats.org/officeDocument/2006/relationships/theme" Target="/ppt/slideMasters/theme/theme1.xml" Id="Rcdf9b51f676f48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a11d82c51c4d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06ce3b6264a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7d378bfc348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9a906efac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592a340734c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f0549d46346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a627749d740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39b2fd00a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