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ea91775aa21848fb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318c45ee1de84437"/>
  </p:sldMasterIdLst>
  <p:sldIdLst>
    <p:sldId xmlns:r="http://schemas.openxmlformats.org/officeDocument/2006/relationships" id="256" r:id="R63a5f20772874c0c"/>
    <p:sldId xmlns:r="http://schemas.openxmlformats.org/officeDocument/2006/relationships" id="257" r:id="R5ff527e94edb4bda"/>
    <p:sldId xmlns:r="http://schemas.openxmlformats.org/officeDocument/2006/relationships" id="258" r:id="Rcf4c692226774054"/>
    <p:sldId xmlns:r="http://schemas.openxmlformats.org/officeDocument/2006/relationships" id="259" r:id="Rfe3f451377844426"/>
    <p:sldId xmlns:r="http://schemas.openxmlformats.org/officeDocument/2006/relationships" id="260" r:id="R91bfec94f6594304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18c45ee1de84437" /><Relationship Type="http://schemas.openxmlformats.org/officeDocument/2006/relationships/slide" Target="/ppt/slides/slide1.xml" Id="R63a5f20772874c0c" /><Relationship Type="http://schemas.openxmlformats.org/officeDocument/2006/relationships/slide" Target="/ppt/slides/slide2.xml" Id="R5ff527e94edb4bda" /><Relationship Type="http://schemas.openxmlformats.org/officeDocument/2006/relationships/slide" Target="/ppt/slides/slide3.xml" Id="Rcf4c692226774054" /><Relationship Type="http://schemas.openxmlformats.org/officeDocument/2006/relationships/slide" Target="/ppt/slides/slide4.xml" Id="Rfe3f451377844426" /><Relationship Type="http://schemas.openxmlformats.org/officeDocument/2006/relationships/slide" Target="/ppt/slides/slide5.xml" Id="R91bfec94f6594304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6ba9c57f8404152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333c6ad3c4b4700" /><Relationship Type="http://schemas.openxmlformats.org/officeDocument/2006/relationships/theme" Target="/ppt/slideMasters/theme/theme1.xml" Id="R9d1830bccff94be3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1333c6ad3c4b4700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8a932d58711470d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cc7818a5afc4093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ce4c9b4a5184111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b5e68c7d92b4eb0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9f3398834c742ba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AKSELS MAT OG GLEDE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AKSELS MAT OG GLEDE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AKSELS MAT OG GLEDE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AKSELS MAT OG GLEDE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AKSELS MAT OG GLEDE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AKSELS MAT OG GLEDE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919 252 421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AKSELS MAT OG GLEDE AS</a:t>
            </a:r>
          </a:p>
        </p:txBody>
      </p:sp>
    </p:spTree>
  </p:cSld>
  <p:clrMapOvr>
    <a:masterClrMapping xmlns:a="http://schemas.openxmlformats.org/drawingml/2006/main"/>
  </p:clrMapOvr>
</p:sld>
</file>