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36280e02734f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7f570f94c946bc"/>
  </p:sldMasterIdLst>
  <p:sldIdLst>
    <p:sldId xmlns:r="http://schemas.openxmlformats.org/officeDocument/2006/relationships" id="256" r:id="R8641b7cbbd72487e"/>
    <p:sldId xmlns:r="http://schemas.openxmlformats.org/officeDocument/2006/relationships" id="257" r:id="R281394725d174dda"/>
    <p:sldId xmlns:r="http://schemas.openxmlformats.org/officeDocument/2006/relationships" id="258" r:id="R03e9b9aefdfb4d48"/>
    <p:sldId xmlns:r="http://schemas.openxmlformats.org/officeDocument/2006/relationships" id="259" r:id="Re305e68e1e794c8b"/>
    <p:sldId xmlns:r="http://schemas.openxmlformats.org/officeDocument/2006/relationships" id="260" r:id="R41c9a657df054ec9"/>
    <p:sldId xmlns:r="http://schemas.openxmlformats.org/officeDocument/2006/relationships" id="261" r:id="R586bd78211ae4af4"/>
    <p:sldId xmlns:r="http://schemas.openxmlformats.org/officeDocument/2006/relationships" id="262" r:id="Rbb01856927414f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7f570f94c946bc" /><Relationship Type="http://schemas.openxmlformats.org/officeDocument/2006/relationships/slide" Target="/ppt/slides/slide1.xml" Id="R8641b7cbbd72487e" /><Relationship Type="http://schemas.openxmlformats.org/officeDocument/2006/relationships/slide" Target="/ppt/slides/slide2.xml" Id="R281394725d174dda" /><Relationship Type="http://schemas.openxmlformats.org/officeDocument/2006/relationships/slide" Target="/ppt/slides/slide3.xml" Id="R03e9b9aefdfb4d48" /><Relationship Type="http://schemas.openxmlformats.org/officeDocument/2006/relationships/slide" Target="/ppt/slides/slide4.xml" Id="Re305e68e1e794c8b" /><Relationship Type="http://schemas.openxmlformats.org/officeDocument/2006/relationships/slide" Target="/ppt/slides/slide5.xml" Id="R41c9a657df054ec9" /><Relationship Type="http://schemas.openxmlformats.org/officeDocument/2006/relationships/slide" Target="/ppt/slides/slide6.xml" Id="R586bd78211ae4af4" /><Relationship Type="http://schemas.openxmlformats.org/officeDocument/2006/relationships/slide" Target="/ppt/slides/slide7.xml" Id="Rbb01856927414f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71fb28145449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c0569fb7b49e3" /><Relationship Type="http://schemas.openxmlformats.org/officeDocument/2006/relationships/theme" Target="/ppt/slideMasters/theme/theme1.xml" Id="R2d487c86dde64d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7c0569fb7b49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99979e5f944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d1c6dc4df44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0176edb4d4b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710ffc83b44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15c7183644c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43a570209f45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4bfa78c0643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BESLAG OG BALKONGER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BESLAG OG BALKONGER HOLDING AS ble etablert [år] og holder til i Kleppestø.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1 423 247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4 423 467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FRODE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BESLAG OG BALKONGER HOLDING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Storebotn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5309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