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306e6bd0a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11595fd6394428"/>
  </p:sldMasterIdLst>
  <p:sldIdLst>
    <p:sldId xmlns:r="http://schemas.openxmlformats.org/officeDocument/2006/relationships" id="256" r:id="R936a138a8b1d4775"/>
    <p:sldId xmlns:r="http://schemas.openxmlformats.org/officeDocument/2006/relationships" id="257" r:id="Rd41c121bb5864816"/>
    <p:sldId xmlns:r="http://schemas.openxmlformats.org/officeDocument/2006/relationships" id="258" r:id="R853cc6efa480438b"/>
    <p:sldId xmlns:r="http://schemas.openxmlformats.org/officeDocument/2006/relationships" id="259" r:id="Rb80cc3f402dd474a"/>
    <p:sldId xmlns:r="http://schemas.openxmlformats.org/officeDocument/2006/relationships" id="260" r:id="R449aa10e6ea74663"/>
    <p:sldId xmlns:r="http://schemas.openxmlformats.org/officeDocument/2006/relationships" id="261" r:id="R80e42eb523e74d42"/>
    <p:sldId xmlns:r="http://schemas.openxmlformats.org/officeDocument/2006/relationships" id="262" r:id="Rfb051f551f6e42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1595fd6394428" /><Relationship Type="http://schemas.openxmlformats.org/officeDocument/2006/relationships/slide" Target="/ppt/slides/slide1.xml" Id="R936a138a8b1d4775" /><Relationship Type="http://schemas.openxmlformats.org/officeDocument/2006/relationships/slide" Target="/ppt/slides/slide2.xml" Id="Rd41c121bb5864816" /><Relationship Type="http://schemas.openxmlformats.org/officeDocument/2006/relationships/slide" Target="/ppt/slides/slide3.xml" Id="R853cc6efa480438b" /><Relationship Type="http://schemas.openxmlformats.org/officeDocument/2006/relationships/slide" Target="/ppt/slides/slide4.xml" Id="Rb80cc3f402dd474a" /><Relationship Type="http://schemas.openxmlformats.org/officeDocument/2006/relationships/slide" Target="/ppt/slides/slide5.xml" Id="R449aa10e6ea74663" /><Relationship Type="http://schemas.openxmlformats.org/officeDocument/2006/relationships/slide" Target="/ppt/slides/slide6.xml" Id="R80e42eb523e74d42" /><Relationship Type="http://schemas.openxmlformats.org/officeDocument/2006/relationships/slide" Target="/ppt/slides/slide7.xml" Id="Rfb051f551f6e42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3cff76d11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93cc255334f63" /><Relationship Type="http://schemas.openxmlformats.org/officeDocument/2006/relationships/theme" Target="/ppt/slideMasters/theme/theme1.xml" Id="R56b05a0bcdc041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a93cc25533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f8439f76c4a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8f8462b7b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e3c6161fd40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b07483da3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4f645b96d47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ba2e170074a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992a781c945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