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3366737cf4f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bd97cd0484d5e"/>
  </p:sldMasterIdLst>
  <p:sldIdLst>
    <p:sldId xmlns:r="http://schemas.openxmlformats.org/officeDocument/2006/relationships" id="256" r:id="Ra672e2cb4f1d4f9a"/>
    <p:sldId xmlns:r="http://schemas.openxmlformats.org/officeDocument/2006/relationships" id="257" r:id="R2ba8e370e08f42c7"/>
    <p:sldId xmlns:r="http://schemas.openxmlformats.org/officeDocument/2006/relationships" id="258" r:id="R71603850f88342d1"/>
    <p:sldId xmlns:r="http://schemas.openxmlformats.org/officeDocument/2006/relationships" id="259" r:id="R2e3cb53509f94c97"/>
    <p:sldId xmlns:r="http://schemas.openxmlformats.org/officeDocument/2006/relationships" id="260" r:id="R90684873c21541c2"/>
    <p:sldId xmlns:r="http://schemas.openxmlformats.org/officeDocument/2006/relationships" id="261" r:id="R6c15d11cf66e48cf"/>
    <p:sldId xmlns:r="http://schemas.openxmlformats.org/officeDocument/2006/relationships" id="262" r:id="Rb5cd43ccc5bd48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bd97cd0484d5e" /><Relationship Type="http://schemas.openxmlformats.org/officeDocument/2006/relationships/slide" Target="/ppt/slides/slide1.xml" Id="Ra672e2cb4f1d4f9a" /><Relationship Type="http://schemas.openxmlformats.org/officeDocument/2006/relationships/slide" Target="/ppt/slides/slide2.xml" Id="R2ba8e370e08f42c7" /><Relationship Type="http://schemas.openxmlformats.org/officeDocument/2006/relationships/slide" Target="/ppt/slides/slide3.xml" Id="R71603850f88342d1" /><Relationship Type="http://schemas.openxmlformats.org/officeDocument/2006/relationships/slide" Target="/ppt/slides/slide4.xml" Id="R2e3cb53509f94c97" /><Relationship Type="http://schemas.openxmlformats.org/officeDocument/2006/relationships/slide" Target="/ppt/slides/slide5.xml" Id="R90684873c21541c2" /><Relationship Type="http://schemas.openxmlformats.org/officeDocument/2006/relationships/slide" Target="/ppt/slides/slide6.xml" Id="R6c15d11cf66e48cf" /><Relationship Type="http://schemas.openxmlformats.org/officeDocument/2006/relationships/slide" Target="/ppt/slides/slide7.xml" Id="Rb5cd43ccc5bd48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765b88109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dfb9eb01c47b9" /><Relationship Type="http://schemas.openxmlformats.org/officeDocument/2006/relationships/theme" Target="/ppt/slideMasters/theme/theme1.xml" Id="R76af7ccdc47e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dfb9eb01c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f5cbbe9c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8875b908544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d1b0b7c3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6d7c2faa5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520deb21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8a2e53593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74599d3ae4d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