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ad02ac548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d28cd3bfe43ac"/>
  </p:sldMasterIdLst>
  <p:sldIdLst>
    <p:sldId xmlns:r="http://schemas.openxmlformats.org/officeDocument/2006/relationships" id="256" r:id="R2fba2643c5ca41a1"/>
    <p:sldId xmlns:r="http://schemas.openxmlformats.org/officeDocument/2006/relationships" id="257" r:id="Rb043f94bc12949c6"/>
    <p:sldId xmlns:r="http://schemas.openxmlformats.org/officeDocument/2006/relationships" id="258" r:id="R6fc16f02a4a14386"/>
    <p:sldId xmlns:r="http://schemas.openxmlformats.org/officeDocument/2006/relationships" id="259" r:id="R5f7e2ff3c4054145"/>
    <p:sldId xmlns:r="http://schemas.openxmlformats.org/officeDocument/2006/relationships" id="260" r:id="Rb70238bacf964e2f"/>
    <p:sldId xmlns:r="http://schemas.openxmlformats.org/officeDocument/2006/relationships" id="261" r:id="Rece3726e5dde4dce"/>
    <p:sldId xmlns:r="http://schemas.openxmlformats.org/officeDocument/2006/relationships" id="262" r:id="Re599368cccb7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d28cd3bfe43ac" /><Relationship Type="http://schemas.openxmlformats.org/officeDocument/2006/relationships/slide" Target="/ppt/slides/slide1.xml" Id="R2fba2643c5ca41a1" /><Relationship Type="http://schemas.openxmlformats.org/officeDocument/2006/relationships/slide" Target="/ppt/slides/slide2.xml" Id="Rb043f94bc12949c6" /><Relationship Type="http://schemas.openxmlformats.org/officeDocument/2006/relationships/slide" Target="/ppt/slides/slide3.xml" Id="R6fc16f02a4a14386" /><Relationship Type="http://schemas.openxmlformats.org/officeDocument/2006/relationships/slide" Target="/ppt/slides/slide4.xml" Id="R5f7e2ff3c4054145" /><Relationship Type="http://schemas.openxmlformats.org/officeDocument/2006/relationships/slide" Target="/ppt/slides/slide5.xml" Id="Rb70238bacf964e2f" /><Relationship Type="http://schemas.openxmlformats.org/officeDocument/2006/relationships/slide" Target="/ppt/slides/slide6.xml" Id="Rece3726e5dde4dce" /><Relationship Type="http://schemas.openxmlformats.org/officeDocument/2006/relationships/slide" Target="/ppt/slides/slide7.xml" Id="Re599368cccb7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b4998aef9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236ff45a44270" /><Relationship Type="http://schemas.openxmlformats.org/officeDocument/2006/relationships/theme" Target="/ppt/slideMasters/theme/theme1.xml" Id="R0b788a5937bf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236ff45a4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bc9ee8052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3721ea69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7f752a83642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135d0a60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c9bcf1238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212ced353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283071d62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