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91f20d44d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7511d3bf8f4037"/>
  </p:sldMasterIdLst>
  <p:sldIdLst>
    <p:sldId xmlns:r="http://schemas.openxmlformats.org/officeDocument/2006/relationships" id="256" r:id="Rd44c015f92824fd6"/>
    <p:sldId xmlns:r="http://schemas.openxmlformats.org/officeDocument/2006/relationships" id="257" r:id="Ra0d252c631114f1f"/>
    <p:sldId xmlns:r="http://schemas.openxmlformats.org/officeDocument/2006/relationships" id="258" r:id="R8c8ac84830404c32"/>
    <p:sldId xmlns:r="http://schemas.openxmlformats.org/officeDocument/2006/relationships" id="259" r:id="R894de6121311436d"/>
    <p:sldId xmlns:r="http://schemas.openxmlformats.org/officeDocument/2006/relationships" id="260" r:id="Rc74bf5773218487d"/>
    <p:sldId xmlns:r="http://schemas.openxmlformats.org/officeDocument/2006/relationships" id="261" r:id="R8a298991714d402a"/>
    <p:sldId xmlns:r="http://schemas.openxmlformats.org/officeDocument/2006/relationships" id="262" r:id="Rc63ce0462a80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511d3bf8f4037" /><Relationship Type="http://schemas.openxmlformats.org/officeDocument/2006/relationships/slide" Target="/ppt/slides/slide1.xml" Id="Rd44c015f92824fd6" /><Relationship Type="http://schemas.openxmlformats.org/officeDocument/2006/relationships/slide" Target="/ppt/slides/slide2.xml" Id="Ra0d252c631114f1f" /><Relationship Type="http://schemas.openxmlformats.org/officeDocument/2006/relationships/slide" Target="/ppt/slides/slide3.xml" Id="R8c8ac84830404c32" /><Relationship Type="http://schemas.openxmlformats.org/officeDocument/2006/relationships/slide" Target="/ppt/slides/slide4.xml" Id="R894de6121311436d" /><Relationship Type="http://schemas.openxmlformats.org/officeDocument/2006/relationships/slide" Target="/ppt/slides/slide5.xml" Id="Rc74bf5773218487d" /><Relationship Type="http://schemas.openxmlformats.org/officeDocument/2006/relationships/slide" Target="/ppt/slides/slide6.xml" Id="R8a298991714d402a" /><Relationship Type="http://schemas.openxmlformats.org/officeDocument/2006/relationships/slide" Target="/ppt/slides/slide7.xml" Id="Rc63ce0462a80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273c35492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6cd48d7d34906" /><Relationship Type="http://schemas.openxmlformats.org/officeDocument/2006/relationships/theme" Target="/ppt/slideMasters/theme/theme1.xml" Id="R1d3a7eed21d2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6cd48d7d349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ec3f3505248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eaab988f14f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db415f6c04c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a0f397e1348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2112550d947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74441d4e047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71c7da76e46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ONYX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ONYX INVEST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16 871 754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16 871 754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SKAMMELSRUD JANET BALSTAD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Wessels veg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janet@onyxeiendom.no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919 035 129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