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2c7f7be93e4d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9595e26800407e"/>
  </p:sldMasterIdLst>
  <p:sldIdLst>
    <p:sldId xmlns:r="http://schemas.openxmlformats.org/officeDocument/2006/relationships" id="256" r:id="R78abcbaedcf14312"/>
    <p:sldId xmlns:r="http://schemas.openxmlformats.org/officeDocument/2006/relationships" id="257" r:id="R84f7772d2d254bd5"/>
    <p:sldId xmlns:r="http://schemas.openxmlformats.org/officeDocument/2006/relationships" id="258" r:id="Rbc8a9445f1a8412a"/>
    <p:sldId xmlns:r="http://schemas.openxmlformats.org/officeDocument/2006/relationships" id="259" r:id="Rd631f0583c16405e"/>
    <p:sldId xmlns:r="http://schemas.openxmlformats.org/officeDocument/2006/relationships" id="260" r:id="R26414b3426574af2"/>
    <p:sldId xmlns:r="http://schemas.openxmlformats.org/officeDocument/2006/relationships" id="261" r:id="R36bc42eec97c48ea"/>
    <p:sldId xmlns:r="http://schemas.openxmlformats.org/officeDocument/2006/relationships" id="262" r:id="R4cd8612e98284f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595e26800407e" /><Relationship Type="http://schemas.openxmlformats.org/officeDocument/2006/relationships/slide" Target="/ppt/slides/slide1.xml" Id="R78abcbaedcf14312" /><Relationship Type="http://schemas.openxmlformats.org/officeDocument/2006/relationships/slide" Target="/ppt/slides/slide2.xml" Id="R84f7772d2d254bd5" /><Relationship Type="http://schemas.openxmlformats.org/officeDocument/2006/relationships/slide" Target="/ppt/slides/slide3.xml" Id="Rbc8a9445f1a8412a" /><Relationship Type="http://schemas.openxmlformats.org/officeDocument/2006/relationships/slide" Target="/ppt/slides/slide4.xml" Id="Rd631f0583c16405e" /><Relationship Type="http://schemas.openxmlformats.org/officeDocument/2006/relationships/slide" Target="/ppt/slides/slide5.xml" Id="R26414b3426574af2" /><Relationship Type="http://schemas.openxmlformats.org/officeDocument/2006/relationships/slide" Target="/ppt/slides/slide6.xml" Id="R36bc42eec97c48ea" /><Relationship Type="http://schemas.openxmlformats.org/officeDocument/2006/relationships/slide" Target="/ppt/slides/slide7.xml" Id="R4cd8612e98284f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6e796dec644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c1d2591864b3d" /><Relationship Type="http://schemas.openxmlformats.org/officeDocument/2006/relationships/theme" Target="/ppt/slideMasters/theme/theme1.xml" Id="R0f7508f4f67141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0c1d2591864b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ec6ecdfbe40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ef145eb5446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c5ac229cd45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754cbebdc4a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c7844d77143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5371f2d0348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89d4236d544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DOGMAN BUTIKKER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DOGMAN BUTIKKER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151 014 996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730 627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−1 191 393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1 839 590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55 492 380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DOGMAN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Grini Næringspark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+46424422277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lina.bollvik@dogman.se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919 026 421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