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722f7a3fd840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d962bef917497b"/>
  </p:sldMasterIdLst>
  <p:sldIdLst>
    <p:sldId xmlns:r="http://schemas.openxmlformats.org/officeDocument/2006/relationships" id="256" r:id="R6c6ab5cfc9a24841"/>
    <p:sldId xmlns:r="http://schemas.openxmlformats.org/officeDocument/2006/relationships" id="257" r:id="Rf0da555007894440"/>
    <p:sldId xmlns:r="http://schemas.openxmlformats.org/officeDocument/2006/relationships" id="258" r:id="R492ece2e7196418b"/>
    <p:sldId xmlns:r="http://schemas.openxmlformats.org/officeDocument/2006/relationships" id="259" r:id="R3580a1116ac34270"/>
    <p:sldId xmlns:r="http://schemas.openxmlformats.org/officeDocument/2006/relationships" id="260" r:id="Rfe39addf3ead4c4f"/>
    <p:sldId xmlns:r="http://schemas.openxmlformats.org/officeDocument/2006/relationships" id="261" r:id="Rc4bcc4ab3a90400a"/>
    <p:sldId xmlns:r="http://schemas.openxmlformats.org/officeDocument/2006/relationships" id="262" r:id="R6c58ddbfee5245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d962bef917497b" /><Relationship Type="http://schemas.openxmlformats.org/officeDocument/2006/relationships/slide" Target="/ppt/slides/slide1.xml" Id="R6c6ab5cfc9a24841" /><Relationship Type="http://schemas.openxmlformats.org/officeDocument/2006/relationships/slide" Target="/ppt/slides/slide2.xml" Id="Rf0da555007894440" /><Relationship Type="http://schemas.openxmlformats.org/officeDocument/2006/relationships/slide" Target="/ppt/slides/slide3.xml" Id="R492ece2e7196418b" /><Relationship Type="http://schemas.openxmlformats.org/officeDocument/2006/relationships/slide" Target="/ppt/slides/slide4.xml" Id="R3580a1116ac34270" /><Relationship Type="http://schemas.openxmlformats.org/officeDocument/2006/relationships/slide" Target="/ppt/slides/slide5.xml" Id="Rfe39addf3ead4c4f" /><Relationship Type="http://schemas.openxmlformats.org/officeDocument/2006/relationships/slide" Target="/ppt/slides/slide6.xml" Id="Rc4bcc4ab3a90400a" /><Relationship Type="http://schemas.openxmlformats.org/officeDocument/2006/relationships/slide" Target="/ppt/slides/slide7.xml" Id="R6c58ddbfee5245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cbd485671540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87a0888bde4ec2" /><Relationship Type="http://schemas.openxmlformats.org/officeDocument/2006/relationships/theme" Target="/ppt/slideMasters/theme/theme1.xml" Id="R2a7e02726d9740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87a0888bde4e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1474483d7e47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6319e251bd47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8e2c6f8e5a4d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f8deda0f984c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5dd1bfd54441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00fe431d1044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8eeb8a89d44a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 G WANG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G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 G WANG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G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G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G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−137 864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611 386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15 238 492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16 128 229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G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WARNCKE-WANG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G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Thereses gate 11C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918 863 621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G WANG AS</a:t>
            </a:r>
          </a:p>
        </p:txBody>
      </p:sp>
    </p:spTree>
  </p:cSld>
  <p:clrMapOvr>
    <a:masterClrMapping xmlns:a="http://schemas.openxmlformats.org/drawingml/2006/main"/>
  </p:clrMapOvr>
</p:sld>
</file>