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2a085c9d4d4c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9329e10966466c"/>
  </p:sldMasterIdLst>
  <p:sldIdLst>
    <p:sldId xmlns:r="http://schemas.openxmlformats.org/officeDocument/2006/relationships" id="256" r:id="R9955aac944c64e9f"/>
    <p:sldId xmlns:r="http://schemas.openxmlformats.org/officeDocument/2006/relationships" id="257" r:id="R5d0bf3d8e8b94856"/>
    <p:sldId xmlns:r="http://schemas.openxmlformats.org/officeDocument/2006/relationships" id="258" r:id="Ra7e01994b01b4091"/>
    <p:sldId xmlns:r="http://schemas.openxmlformats.org/officeDocument/2006/relationships" id="259" r:id="R18909def7a3c4201"/>
    <p:sldId xmlns:r="http://schemas.openxmlformats.org/officeDocument/2006/relationships" id="260" r:id="R3797417a073f465e"/>
    <p:sldId xmlns:r="http://schemas.openxmlformats.org/officeDocument/2006/relationships" id="261" r:id="Ree8198284e8f4b83"/>
    <p:sldId xmlns:r="http://schemas.openxmlformats.org/officeDocument/2006/relationships" id="262" r:id="Rde06306708aa4c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329e10966466c" /><Relationship Type="http://schemas.openxmlformats.org/officeDocument/2006/relationships/slide" Target="/ppt/slides/slide1.xml" Id="R9955aac944c64e9f" /><Relationship Type="http://schemas.openxmlformats.org/officeDocument/2006/relationships/slide" Target="/ppt/slides/slide2.xml" Id="R5d0bf3d8e8b94856" /><Relationship Type="http://schemas.openxmlformats.org/officeDocument/2006/relationships/slide" Target="/ppt/slides/slide3.xml" Id="Ra7e01994b01b4091" /><Relationship Type="http://schemas.openxmlformats.org/officeDocument/2006/relationships/slide" Target="/ppt/slides/slide4.xml" Id="R18909def7a3c4201" /><Relationship Type="http://schemas.openxmlformats.org/officeDocument/2006/relationships/slide" Target="/ppt/slides/slide5.xml" Id="R3797417a073f465e" /><Relationship Type="http://schemas.openxmlformats.org/officeDocument/2006/relationships/slide" Target="/ppt/slides/slide6.xml" Id="Ree8198284e8f4b83" /><Relationship Type="http://schemas.openxmlformats.org/officeDocument/2006/relationships/slide" Target="/ppt/slides/slide7.xml" Id="Rde06306708aa4c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81e2e2c97e4d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42dd35bc24a41" /><Relationship Type="http://schemas.openxmlformats.org/officeDocument/2006/relationships/theme" Target="/ppt/slideMasters/theme/theme1.xml" Id="Rf069eaf85aea42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d42dd35bc24a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02235416c44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ba84d5b5c4d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58cdd734a44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4e3b7e88441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b1517548141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33220d53540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5d9730e574e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HOBØL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HOBØL ANLEGG AS ble etablert [år] og holder til i Hobøl.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4 854 915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334 437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6 382 090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7 146 282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 JO SIGURD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Sånervei 228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1827 Hobøl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918 706 321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