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dc40719a1f40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cb9b734eec4b30"/>
  </p:sldMasterIdLst>
  <p:sldIdLst>
    <p:sldId xmlns:r="http://schemas.openxmlformats.org/officeDocument/2006/relationships" id="256" r:id="R5514f5688c804d38"/>
    <p:sldId xmlns:r="http://schemas.openxmlformats.org/officeDocument/2006/relationships" id="257" r:id="R19feb38a157a4b13"/>
    <p:sldId xmlns:r="http://schemas.openxmlformats.org/officeDocument/2006/relationships" id="258" r:id="R5cde202fbebc47fb"/>
    <p:sldId xmlns:r="http://schemas.openxmlformats.org/officeDocument/2006/relationships" id="259" r:id="R9de67d6d54544dde"/>
    <p:sldId xmlns:r="http://schemas.openxmlformats.org/officeDocument/2006/relationships" id="260" r:id="R0fa3b3fadfd34232"/>
    <p:sldId xmlns:r="http://schemas.openxmlformats.org/officeDocument/2006/relationships" id="261" r:id="R1696badc41e6484e"/>
    <p:sldId xmlns:r="http://schemas.openxmlformats.org/officeDocument/2006/relationships" id="262" r:id="R9f183e59306947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cb9b734eec4b30" /><Relationship Type="http://schemas.openxmlformats.org/officeDocument/2006/relationships/slide" Target="/ppt/slides/slide1.xml" Id="R5514f5688c804d38" /><Relationship Type="http://schemas.openxmlformats.org/officeDocument/2006/relationships/slide" Target="/ppt/slides/slide2.xml" Id="R19feb38a157a4b13" /><Relationship Type="http://schemas.openxmlformats.org/officeDocument/2006/relationships/slide" Target="/ppt/slides/slide3.xml" Id="R5cde202fbebc47fb" /><Relationship Type="http://schemas.openxmlformats.org/officeDocument/2006/relationships/slide" Target="/ppt/slides/slide4.xml" Id="R9de67d6d54544dde" /><Relationship Type="http://schemas.openxmlformats.org/officeDocument/2006/relationships/slide" Target="/ppt/slides/slide5.xml" Id="R0fa3b3fadfd34232" /><Relationship Type="http://schemas.openxmlformats.org/officeDocument/2006/relationships/slide" Target="/ppt/slides/slide6.xml" Id="R1696badc41e6484e" /><Relationship Type="http://schemas.openxmlformats.org/officeDocument/2006/relationships/slide" Target="/ppt/slides/slide7.xml" Id="R9f183e59306947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e43c6490d4d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4411a5d840f6" /><Relationship Type="http://schemas.openxmlformats.org/officeDocument/2006/relationships/theme" Target="/ppt/slideMasters/theme/theme1.xml" Id="R5a5b379e9a3a4e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14411a5d8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faac9a7e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b8b051e5a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2a32e9e23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be48af07b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d05a0148e4e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df73d7df4c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45309f05a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TROVE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TROVE 12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2 962 519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2 226 091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16 611 366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ENTRAS BOLIG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918 544 607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TROVE 12 AS</a:t>
            </a:r>
          </a:p>
        </p:txBody>
      </p:sp>
    </p:spTree>
  </p:cSld>
  <p:clrMapOvr>
    <a:masterClrMapping xmlns:a="http://schemas.openxmlformats.org/drawingml/2006/main"/>
  </p:clrMapOvr>
</p:sld>
</file>