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968725d08b1431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477245a1324756"/>
  </p:sldMasterIdLst>
  <p:sldIdLst>
    <p:sldId xmlns:r="http://schemas.openxmlformats.org/officeDocument/2006/relationships" id="256" r:id="R0f0427f8436743c1"/>
    <p:sldId xmlns:r="http://schemas.openxmlformats.org/officeDocument/2006/relationships" id="257" r:id="R67e6ffdff00a4f16"/>
    <p:sldId xmlns:r="http://schemas.openxmlformats.org/officeDocument/2006/relationships" id="258" r:id="R91bcfca51b5641c6"/>
    <p:sldId xmlns:r="http://schemas.openxmlformats.org/officeDocument/2006/relationships" id="259" r:id="R554043b725dd409f"/>
    <p:sldId xmlns:r="http://schemas.openxmlformats.org/officeDocument/2006/relationships" id="260" r:id="R57e54d0971db4d39"/>
    <p:sldId xmlns:r="http://schemas.openxmlformats.org/officeDocument/2006/relationships" id="261" r:id="R877a443ad95046e2"/>
    <p:sldId xmlns:r="http://schemas.openxmlformats.org/officeDocument/2006/relationships" id="262" r:id="R75fbb87db1ec463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477245a1324756" /><Relationship Type="http://schemas.openxmlformats.org/officeDocument/2006/relationships/slide" Target="/ppt/slides/slide1.xml" Id="R0f0427f8436743c1" /><Relationship Type="http://schemas.openxmlformats.org/officeDocument/2006/relationships/slide" Target="/ppt/slides/slide2.xml" Id="R67e6ffdff00a4f16" /><Relationship Type="http://schemas.openxmlformats.org/officeDocument/2006/relationships/slide" Target="/ppt/slides/slide3.xml" Id="R91bcfca51b5641c6" /><Relationship Type="http://schemas.openxmlformats.org/officeDocument/2006/relationships/slide" Target="/ppt/slides/slide4.xml" Id="R554043b725dd409f" /><Relationship Type="http://schemas.openxmlformats.org/officeDocument/2006/relationships/slide" Target="/ppt/slides/slide5.xml" Id="R57e54d0971db4d39" /><Relationship Type="http://schemas.openxmlformats.org/officeDocument/2006/relationships/slide" Target="/ppt/slides/slide6.xml" Id="R877a443ad95046e2" /><Relationship Type="http://schemas.openxmlformats.org/officeDocument/2006/relationships/slide" Target="/ppt/slides/slide7.xml" Id="R75fbb87db1ec463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9568cc6191485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e19bb8f10a4e45" /><Relationship Type="http://schemas.openxmlformats.org/officeDocument/2006/relationships/theme" Target="/ppt/slideMasters/theme/theme1.xml" Id="R508d080c992e404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ae19bb8f10a4e4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270f66cadc4e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21a9ef0f13437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5410d51e34495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fabf75c99a4a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e0e71a786945f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6635b1b741483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1e153c223646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BARKERUD CAPITAL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BARKERUD CAPITAL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−16 326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3 699 245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21 464 214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22 745 823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NYGÅRD JON-HÅKON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Jon Håkon Nygård, Fritzners gate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918 486 607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