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c7b548501f4e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2a95090e6c443b"/>
  </p:sldMasterIdLst>
  <p:sldIdLst>
    <p:sldId xmlns:r="http://schemas.openxmlformats.org/officeDocument/2006/relationships" id="256" r:id="R47c74707c34e43f9"/>
    <p:sldId xmlns:r="http://schemas.openxmlformats.org/officeDocument/2006/relationships" id="257" r:id="Rdb2d87d80d7142a8"/>
    <p:sldId xmlns:r="http://schemas.openxmlformats.org/officeDocument/2006/relationships" id="258" r:id="Rd225aaadcfb64e1d"/>
    <p:sldId xmlns:r="http://schemas.openxmlformats.org/officeDocument/2006/relationships" id="259" r:id="R713c00ca1bee4a6d"/>
    <p:sldId xmlns:r="http://schemas.openxmlformats.org/officeDocument/2006/relationships" id="260" r:id="Rd4b9dd02d0be4113"/>
    <p:sldId xmlns:r="http://schemas.openxmlformats.org/officeDocument/2006/relationships" id="261" r:id="R2ea843bad8be4854"/>
    <p:sldId xmlns:r="http://schemas.openxmlformats.org/officeDocument/2006/relationships" id="262" r:id="R763b0edfa26042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2a95090e6c443b" /><Relationship Type="http://schemas.openxmlformats.org/officeDocument/2006/relationships/slide" Target="/ppt/slides/slide1.xml" Id="R47c74707c34e43f9" /><Relationship Type="http://schemas.openxmlformats.org/officeDocument/2006/relationships/slide" Target="/ppt/slides/slide2.xml" Id="Rdb2d87d80d7142a8" /><Relationship Type="http://schemas.openxmlformats.org/officeDocument/2006/relationships/slide" Target="/ppt/slides/slide3.xml" Id="Rd225aaadcfb64e1d" /><Relationship Type="http://schemas.openxmlformats.org/officeDocument/2006/relationships/slide" Target="/ppt/slides/slide4.xml" Id="R713c00ca1bee4a6d" /><Relationship Type="http://schemas.openxmlformats.org/officeDocument/2006/relationships/slide" Target="/ppt/slides/slide5.xml" Id="Rd4b9dd02d0be4113" /><Relationship Type="http://schemas.openxmlformats.org/officeDocument/2006/relationships/slide" Target="/ppt/slides/slide6.xml" Id="R2ea843bad8be4854" /><Relationship Type="http://schemas.openxmlformats.org/officeDocument/2006/relationships/slide" Target="/ppt/slides/slide7.xml" Id="R763b0edfa26042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008130482648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88cb1e91747ce" /><Relationship Type="http://schemas.openxmlformats.org/officeDocument/2006/relationships/theme" Target="/ppt/slideMasters/theme/theme1.xml" Id="Rf1c841c7d25c41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088cb1e91747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bea000ddf42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0e9b229244f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f5598df474b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dc713325041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cfb715ba946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6c4bd99314d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a83171b0a43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TIMENES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TIMENES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7 865 356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425 672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2 023 842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3 351 699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TIMENES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Timenesveien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4635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918 472 002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